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57" r:id="rId6"/>
    <p:sldId id="258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5BBE2E-19BD-4401-8642-336C581609F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A6B5468-E41B-4F8D-83BB-2F41B43DA175}">
      <dgm:prSet phldrT="[Tekst]"/>
      <dgm:spPr/>
      <dgm:t>
        <a:bodyPr/>
        <a:lstStyle/>
        <a:p>
          <a:r>
            <a:rPr lang="hr-HR" dirty="0" smtClean="0"/>
            <a:t>Građanska prava</a:t>
          </a:r>
          <a:endParaRPr lang="hr-HR" dirty="0"/>
        </a:p>
      </dgm:t>
    </dgm:pt>
    <dgm:pt modelId="{E3D633F7-49D3-4334-8DB7-3D70FE56F87A}" type="parTrans" cxnId="{B0C009F8-3C19-43BB-BFD9-2BFCC6823D80}">
      <dgm:prSet/>
      <dgm:spPr/>
      <dgm:t>
        <a:bodyPr/>
        <a:lstStyle/>
        <a:p>
          <a:endParaRPr lang="hr-HR"/>
        </a:p>
      </dgm:t>
    </dgm:pt>
    <dgm:pt modelId="{BA65482D-15FD-44BE-868D-8EED1A62D00D}" type="sibTrans" cxnId="{B0C009F8-3C19-43BB-BFD9-2BFCC6823D80}">
      <dgm:prSet/>
      <dgm:spPr/>
      <dgm:t>
        <a:bodyPr/>
        <a:lstStyle/>
        <a:p>
          <a:endParaRPr lang="hr-HR"/>
        </a:p>
      </dgm:t>
    </dgm:pt>
    <dgm:pt modelId="{0AF099C9-EB83-4A5F-8511-F5585278A6F6}">
      <dgm:prSet phldrT="[Tekst]"/>
      <dgm:spPr/>
      <dgm:t>
        <a:bodyPr/>
        <a:lstStyle/>
        <a:p>
          <a:r>
            <a:rPr lang="hr-HR" dirty="0" smtClean="0"/>
            <a:t>Štite naš privatni život od nezakonitih i neispravnih postupaka državne vlasti</a:t>
          </a:r>
          <a:endParaRPr lang="hr-HR" dirty="0"/>
        </a:p>
      </dgm:t>
    </dgm:pt>
    <dgm:pt modelId="{D43DF52A-CDC9-48C1-8EC3-81E2BD0BE1A6}" type="parTrans" cxnId="{D559901A-A17C-4D80-9F4B-11392D48652F}">
      <dgm:prSet/>
      <dgm:spPr/>
      <dgm:t>
        <a:bodyPr/>
        <a:lstStyle/>
        <a:p>
          <a:endParaRPr lang="hr-HR"/>
        </a:p>
      </dgm:t>
    </dgm:pt>
    <dgm:pt modelId="{5B207A8C-B66C-4F3A-95E3-C48FD1803606}" type="sibTrans" cxnId="{D559901A-A17C-4D80-9F4B-11392D48652F}">
      <dgm:prSet/>
      <dgm:spPr/>
      <dgm:t>
        <a:bodyPr/>
        <a:lstStyle/>
        <a:p>
          <a:endParaRPr lang="hr-HR"/>
        </a:p>
      </dgm:t>
    </dgm:pt>
    <dgm:pt modelId="{CA97A076-7E33-4755-8B7E-47829A8CF75E}">
      <dgm:prSet phldrT="[Tekst]"/>
      <dgm:spPr/>
      <dgm:t>
        <a:bodyPr/>
        <a:lstStyle/>
        <a:p>
          <a:r>
            <a:rPr lang="hr-HR" dirty="0" smtClean="0"/>
            <a:t>Politička prava</a:t>
          </a:r>
          <a:endParaRPr lang="hr-HR" dirty="0"/>
        </a:p>
      </dgm:t>
    </dgm:pt>
    <dgm:pt modelId="{11D9B212-C481-4DC6-BF1D-0D693C9778AE}" type="parTrans" cxnId="{1441BD3A-7E1F-48A5-9A36-9DFC88F82503}">
      <dgm:prSet/>
      <dgm:spPr/>
      <dgm:t>
        <a:bodyPr/>
        <a:lstStyle/>
        <a:p>
          <a:endParaRPr lang="hr-HR"/>
        </a:p>
      </dgm:t>
    </dgm:pt>
    <dgm:pt modelId="{18568231-6F5B-4576-BC7F-CD9D1C0542B6}" type="sibTrans" cxnId="{1441BD3A-7E1F-48A5-9A36-9DFC88F82503}">
      <dgm:prSet/>
      <dgm:spPr/>
      <dgm:t>
        <a:bodyPr/>
        <a:lstStyle/>
        <a:p>
          <a:endParaRPr lang="hr-HR"/>
        </a:p>
      </dgm:t>
    </dgm:pt>
    <dgm:pt modelId="{9694BD2D-CD1D-4F55-87AB-FBA0A89CAA29}">
      <dgm:prSet phldrT="[Tekst]"/>
      <dgm:spPr/>
      <dgm:t>
        <a:bodyPr/>
        <a:lstStyle/>
        <a:p>
          <a:r>
            <a:rPr lang="hr-HR" dirty="0" smtClean="0"/>
            <a:t>Dopuštaju nam sudjelovanje u upravljanju državom</a:t>
          </a:r>
          <a:endParaRPr lang="hr-HR" dirty="0"/>
        </a:p>
      </dgm:t>
    </dgm:pt>
    <dgm:pt modelId="{86FB0B6A-1921-406D-BBDD-4CAB416A5577}" type="parTrans" cxnId="{196DC358-D52B-4098-B3BA-F925FD812EA4}">
      <dgm:prSet/>
      <dgm:spPr/>
      <dgm:t>
        <a:bodyPr/>
        <a:lstStyle/>
        <a:p>
          <a:endParaRPr lang="hr-HR"/>
        </a:p>
      </dgm:t>
    </dgm:pt>
    <dgm:pt modelId="{CCC93B78-3421-4216-B970-226650EF42D8}" type="sibTrans" cxnId="{196DC358-D52B-4098-B3BA-F925FD812EA4}">
      <dgm:prSet/>
      <dgm:spPr/>
      <dgm:t>
        <a:bodyPr/>
        <a:lstStyle/>
        <a:p>
          <a:endParaRPr lang="hr-HR"/>
        </a:p>
      </dgm:t>
    </dgm:pt>
    <dgm:pt modelId="{73025A4E-4C52-48E9-9CA4-9912F4DD7D7C}" type="pres">
      <dgm:prSet presAssocID="{335BBE2E-19BD-4401-8642-336C581609F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3F49CADF-6146-40AF-9A24-8A60ADB03B93}" type="pres">
      <dgm:prSet presAssocID="{3A6B5468-E41B-4F8D-83BB-2F41B43DA175}" presName="linNode" presStyleCnt="0"/>
      <dgm:spPr/>
    </dgm:pt>
    <dgm:pt modelId="{A43DB9F1-3619-40A6-BB5E-25ECBB944A9A}" type="pres">
      <dgm:prSet presAssocID="{3A6B5468-E41B-4F8D-83BB-2F41B43DA17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CAD3A3-2332-4770-B714-52E5E1322A73}" type="pres">
      <dgm:prSet presAssocID="{3A6B5468-E41B-4F8D-83BB-2F41B43DA17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D5AFC7A-2D5D-4EB0-924E-484C4C7795DD}" type="pres">
      <dgm:prSet presAssocID="{BA65482D-15FD-44BE-868D-8EED1A62D00D}" presName="spacing" presStyleCnt="0"/>
      <dgm:spPr/>
    </dgm:pt>
    <dgm:pt modelId="{C937E557-826C-4E93-8ACF-C4BB70675DA0}" type="pres">
      <dgm:prSet presAssocID="{CA97A076-7E33-4755-8B7E-47829A8CF75E}" presName="linNode" presStyleCnt="0"/>
      <dgm:spPr/>
    </dgm:pt>
    <dgm:pt modelId="{647ADAAA-7F37-43D6-92DA-867AC68634C5}" type="pres">
      <dgm:prSet presAssocID="{CA97A076-7E33-4755-8B7E-47829A8CF75E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5BE67FF-59E9-43BE-904E-A0782B092AC0}" type="pres">
      <dgm:prSet presAssocID="{CA97A076-7E33-4755-8B7E-47829A8CF75E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1097817-B108-456A-966C-7700F5132303}" type="presOf" srcId="{CA97A076-7E33-4755-8B7E-47829A8CF75E}" destId="{647ADAAA-7F37-43D6-92DA-867AC68634C5}" srcOrd="0" destOrd="0" presId="urn:microsoft.com/office/officeart/2005/8/layout/vList6"/>
    <dgm:cxn modelId="{1441BD3A-7E1F-48A5-9A36-9DFC88F82503}" srcId="{335BBE2E-19BD-4401-8642-336C581609F4}" destId="{CA97A076-7E33-4755-8B7E-47829A8CF75E}" srcOrd="1" destOrd="0" parTransId="{11D9B212-C481-4DC6-BF1D-0D693C9778AE}" sibTransId="{18568231-6F5B-4576-BC7F-CD9D1C0542B6}"/>
    <dgm:cxn modelId="{4DEDD0E4-1ED8-447D-AC60-450657738C20}" type="presOf" srcId="{335BBE2E-19BD-4401-8642-336C581609F4}" destId="{73025A4E-4C52-48E9-9CA4-9912F4DD7D7C}" srcOrd="0" destOrd="0" presId="urn:microsoft.com/office/officeart/2005/8/layout/vList6"/>
    <dgm:cxn modelId="{196DC358-D52B-4098-B3BA-F925FD812EA4}" srcId="{CA97A076-7E33-4755-8B7E-47829A8CF75E}" destId="{9694BD2D-CD1D-4F55-87AB-FBA0A89CAA29}" srcOrd="0" destOrd="0" parTransId="{86FB0B6A-1921-406D-BBDD-4CAB416A5577}" sibTransId="{CCC93B78-3421-4216-B970-226650EF42D8}"/>
    <dgm:cxn modelId="{B4D546F3-DB2B-41D7-9431-701635C94AEA}" type="presOf" srcId="{0AF099C9-EB83-4A5F-8511-F5585278A6F6}" destId="{1FCAD3A3-2332-4770-B714-52E5E1322A73}" srcOrd="0" destOrd="0" presId="urn:microsoft.com/office/officeart/2005/8/layout/vList6"/>
    <dgm:cxn modelId="{557C8B34-8F1B-4A3B-97B8-6AE21D8FBFC6}" type="presOf" srcId="{3A6B5468-E41B-4F8D-83BB-2F41B43DA175}" destId="{A43DB9F1-3619-40A6-BB5E-25ECBB944A9A}" srcOrd="0" destOrd="0" presId="urn:microsoft.com/office/officeart/2005/8/layout/vList6"/>
    <dgm:cxn modelId="{B0C009F8-3C19-43BB-BFD9-2BFCC6823D80}" srcId="{335BBE2E-19BD-4401-8642-336C581609F4}" destId="{3A6B5468-E41B-4F8D-83BB-2F41B43DA175}" srcOrd="0" destOrd="0" parTransId="{E3D633F7-49D3-4334-8DB7-3D70FE56F87A}" sibTransId="{BA65482D-15FD-44BE-868D-8EED1A62D00D}"/>
    <dgm:cxn modelId="{D559901A-A17C-4D80-9F4B-11392D48652F}" srcId="{3A6B5468-E41B-4F8D-83BB-2F41B43DA175}" destId="{0AF099C9-EB83-4A5F-8511-F5585278A6F6}" srcOrd="0" destOrd="0" parTransId="{D43DF52A-CDC9-48C1-8EC3-81E2BD0BE1A6}" sibTransId="{5B207A8C-B66C-4F3A-95E3-C48FD1803606}"/>
    <dgm:cxn modelId="{A5EA7399-D962-4D2A-B8B7-5B3DC2F08EBB}" type="presOf" srcId="{9694BD2D-CD1D-4F55-87AB-FBA0A89CAA29}" destId="{A5BE67FF-59E9-43BE-904E-A0782B092AC0}" srcOrd="0" destOrd="0" presId="urn:microsoft.com/office/officeart/2005/8/layout/vList6"/>
    <dgm:cxn modelId="{F7937F0D-4B35-44DE-B571-EDEF7AC6E398}" type="presParOf" srcId="{73025A4E-4C52-48E9-9CA4-9912F4DD7D7C}" destId="{3F49CADF-6146-40AF-9A24-8A60ADB03B93}" srcOrd="0" destOrd="0" presId="urn:microsoft.com/office/officeart/2005/8/layout/vList6"/>
    <dgm:cxn modelId="{89B777A7-EA59-421E-9526-EBE5414C0AA3}" type="presParOf" srcId="{3F49CADF-6146-40AF-9A24-8A60ADB03B93}" destId="{A43DB9F1-3619-40A6-BB5E-25ECBB944A9A}" srcOrd="0" destOrd="0" presId="urn:microsoft.com/office/officeart/2005/8/layout/vList6"/>
    <dgm:cxn modelId="{EAED2EE5-B397-4F63-AE1B-6DF228B35BDF}" type="presParOf" srcId="{3F49CADF-6146-40AF-9A24-8A60ADB03B93}" destId="{1FCAD3A3-2332-4770-B714-52E5E1322A73}" srcOrd="1" destOrd="0" presId="urn:microsoft.com/office/officeart/2005/8/layout/vList6"/>
    <dgm:cxn modelId="{2F0A015F-1E60-4CDF-8E36-77ECA704DF8C}" type="presParOf" srcId="{73025A4E-4C52-48E9-9CA4-9912F4DD7D7C}" destId="{4D5AFC7A-2D5D-4EB0-924E-484C4C7795DD}" srcOrd="1" destOrd="0" presId="urn:microsoft.com/office/officeart/2005/8/layout/vList6"/>
    <dgm:cxn modelId="{75007A68-E976-4CF5-8A17-4698A9473663}" type="presParOf" srcId="{73025A4E-4C52-48E9-9CA4-9912F4DD7D7C}" destId="{C937E557-826C-4E93-8ACF-C4BB70675DA0}" srcOrd="2" destOrd="0" presId="urn:microsoft.com/office/officeart/2005/8/layout/vList6"/>
    <dgm:cxn modelId="{95A45821-3213-4EB9-91A7-D8188D3F3B71}" type="presParOf" srcId="{C937E557-826C-4E93-8ACF-C4BB70675DA0}" destId="{647ADAAA-7F37-43D6-92DA-867AC68634C5}" srcOrd="0" destOrd="0" presId="urn:microsoft.com/office/officeart/2005/8/layout/vList6"/>
    <dgm:cxn modelId="{DFA21090-A58B-45F8-ADDD-91405AB556CC}" type="presParOf" srcId="{C937E557-826C-4E93-8ACF-C4BB70675DA0}" destId="{A5BE67FF-59E9-43BE-904E-A0782B092AC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D6FF9A-D9F7-4ACD-9A43-FAA6776BE098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BBD8045-66EB-44C7-BC36-987318685A63}">
      <dgm:prSet phldrT="[Tekst]"/>
      <dgm:spPr/>
      <dgm:t>
        <a:bodyPr/>
        <a:lstStyle/>
        <a:p>
          <a:r>
            <a:rPr lang="hr-HR" dirty="0" smtClean="0"/>
            <a:t>Građanske i političke obaveze</a:t>
          </a:r>
        </a:p>
        <a:p>
          <a:endParaRPr lang="hr-HR" dirty="0"/>
        </a:p>
      </dgm:t>
    </dgm:pt>
    <dgm:pt modelId="{3EADE924-9E50-48EE-834D-64CFA60D8A0B}" type="parTrans" cxnId="{83A72A2D-4170-4764-B7AF-6BE9F5B907F3}">
      <dgm:prSet/>
      <dgm:spPr/>
      <dgm:t>
        <a:bodyPr/>
        <a:lstStyle/>
        <a:p>
          <a:endParaRPr lang="hr-HR"/>
        </a:p>
      </dgm:t>
    </dgm:pt>
    <dgm:pt modelId="{42EB12BF-4803-4395-B874-1A5456100A27}" type="sibTrans" cxnId="{83A72A2D-4170-4764-B7AF-6BE9F5B907F3}">
      <dgm:prSet/>
      <dgm:spPr/>
      <dgm:t>
        <a:bodyPr/>
        <a:lstStyle/>
        <a:p>
          <a:endParaRPr lang="hr-HR"/>
        </a:p>
      </dgm:t>
    </dgm:pt>
    <dgm:pt modelId="{61E55B66-1B79-48B7-AD2E-D0064EFCAAE8}">
      <dgm:prSet phldrT="[Tekst]"/>
      <dgm:spPr/>
      <dgm:t>
        <a:bodyPr/>
        <a:lstStyle/>
        <a:p>
          <a:r>
            <a:rPr lang="hr-HR" dirty="0" smtClean="0"/>
            <a:t>Poštivanje zakona</a:t>
          </a:r>
          <a:endParaRPr lang="hr-HR" dirty="0"/>
        </a:p>
      </dgm:t>
    </dgm:pt>
    <dgm:pt modelId="{4C7774EB-EC74-4F40-B3B7-23B92C118B10}" type="parTrans" cxnId="{5FE3B465-B0B6-49F9-8BC1-F447496D0246}">
      <dgm:prSet/>
      <dgm:spPr/>
      <dgm:t>
        <a:bodyPr/>
        <a:lstStyle/>
        <a:p>
          <a:endParaRPr lang="hr-HR"/>
        </a:p>
      </dgm:t>
    </dgm:pt>
    <dgm:pt modelId="{622C6F1D-DC27-43E1-AD85-514F9B080093}" type="sibTrans" cxnId="{5FE3B465-B0B6-49F9-8BC1-F447496D0246}">
      <dgm:prSet/>
      <dgm:spPr/>
      <dgm:t>
        <a:bodyPr/>
        <a:lstStyle/>
        <a:p>
          <a:endParaRPr lang="hr-HR"/>
        </a:p>
      </dgm:t>
    </dgm:pt>
    <dgm:pt modelId="{2062E0F8-B293-40B1-A2A1-0985D9CF93CD}">
      <dgm:prSet phldrT="[Tekst]"/>
      <dgm:spPr/>
      <dgm:t>
        <a:bodyPr/>
        <a:lstStyle/>
        <a:p>
          <a:r>
            <a:rPr lang="hr-HR" dirty="0" smtClean="0"/>
            <a:t>Moralne obaveze</a:t>
          </a:r>
        </a:p>
        <a:p>
          <a:r>
            <a:rPr lang="hr-HR" dirty="0" smtClean="0"/>
            <a:t>(</a:t>
          </a:r>
          <a:r>
            <a:rPr lang="hr-HR" dirty="0" err="1" smtClean="0"/>
            <a:t>npr</a:t>
          </a:r>
          <a:r>
            <a:rPr lang="hr-HR" dirty="0" smtClean="0"/>
            <a:t>. izlazak na izbore)</a:t>
          </a:r>
          <a:endParaRPr lang="hr-HR" dirty="0"/>
        </a:p>
      </dgm:t>
    </dgm:pt>
    <dgm:pt modelId="{859BB506-7B38-4980-BC4D-375487AF1CE2}" type="parTrans" cxnId="{35EE4536-0C95-4D7E-AC6F-04BBB56A0E9D}">
      <dgm:prSet/>
      <dgm:spPr/>
      <dgm:t>
        <a:bodyPr/>
        <a:lstStyle/>
        <a:p>
          <a:endParaRPr lang="hr-HR"/>
        </a:p>
      </dgm:t>
    </dgm:pt>
    <dgm:pt modelId="{691F30D0-7625-4ED0-8857-61D12E559C4D}" type="sibTrans" cxnId="{35EE4536-0C95-4D7E-AC6F-04BBB56A0E9D}">
      <dgm:prSet/>
      <dgm:spPr/>
      <dgm:t>
        <a:bodyPr/>
        <a:lstStyle/>
        <a:p>
          <a:endParaRPr lang="hr-HR"/>
        </a:p>
      </dgm:t>
    </dgm:pt>
    <dgm:pt modelId="{08014578-65EC-40AB-ABE9-FEE74DD2EA50}" type="pres">
      <dgm:prSet presAssocID="{01D6FF9A-D9F7-4ACD-9A43-FAA6776BE09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534C245-68EF-48ED-921D-BBC8457A52C3}" type="pres">
      <dgm:prSet presAssocID="{2BBD8045-66EB-44C7-BC36-987318685A63}" presName="roof" presStyleLbl="dkBgShp" presStyleIdx="0" presStyleCnt="2"/>
      <dgm:spPr/>
      <dgm:t>
        <a:bodyPr/>
        <a:lstStyle/>
        <a:p>
          <a:endParaRPr lang="hr-HR"/>
        </a:p>
      </dgm:t>
    </dgm:pt>
    <dgm:pt modelId="{2D34AA9D-C4E0-4177-92D2-9F33F7BE1939}" type="pres">
      <dgm:prSet presAssocID="{2BBD8045-66EB-44C7-BC36-987318685A63}" presName="pillars" presStyleCnt="0"/>
      <dgm:spPr/>
    </dgm:pt>
    <dgm:pt modelId="{E7C02FAF-BB3F-4C8F-B5BE-E5F67FC80A7D}" type="pres">
      <dgm:prSet presAssocID="{2BBD8045-66EB-44C7-BC36-987318685A63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84CD5B-1F71-40C4-A82D-00DB84C33566}" type="pres">
      <dgm:prSet presAssocID="{2062E0F8-B293-40B1-A2A1-0985D9CF93CD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E6B9C95-67AE-4DFA-86D3-D44A2B72A923}" type="pres">
      <dgm:prSet presAssocID="{2BBD8045-66EB-44C7-BC36-987318685A63}" presName="base" presStyleLbl="dkBgShp" presStyleIdx="1" presStyleCnt="2"/>
      <dgm:spPr/>
    </dgm:pt>
  </dgm:ptLst>
  <dgm:cxnLst>
    <dgm:cxn modelId="{06044DAC-2E95-4590-8A22-A69B454B8F3B}" type="presOf" srcId="{2BBD8045-66EB-44C7-BC36-987318685A63}" destId="{D534C245-68EF-48ED-921D-BBC8457A52C3}" srcOrd="0" destOrd="0" presId="urn:microsoft.com/office/officeart/2005/8/layout/hList3"/>
    <dgm:cxn modelId="{EF6F347C-C6F2-4DCE-948A-EFAED6B70E30}" type="presOf" srcId="{61E55B66-1B79-48B7-AD2E-D0064EFCAAE8}" destId="{E7C02FAF-BB3F-4C8F-B5BE-E5F67FC80A7D}" srcOrd="0" destOrd="0" presId="urn:microsoft.com/office/officeart/2005/8/layout/hList3"/>
    <dgm:cxn modelId="{5FE3B465-B0B6-49F9-8BC1-F447496D0246}" srcId="{2BBD8045-66EB-44C7-BC36-987318685A63}" destId="{61E55B66-1B79-48B7-AD2E-D0064EFCAAE8}" srcOrd="0" destOrd="0" parTransId="{4C7774EB-EC74-4F40-B3B7-23B92C118B10}" sibTransId="{622C6F1D-DC27-43E1-AD85-514F9B080093}"/>
    <dgm:cxn modelId="{A2A762FC-CA47-4049-B0AA-3C608E27601B}" type="presOf" srcId="{2062E0F8-B293-40B1-A2A1-0985D9CF93CD}" destId="{5B84CD5B-1F71-40C4-A82D-00DB84C33566}" srcOrd="0" destOrd="0" presId="urn:microsoft.com/office/officeart/2005/8/layout/hList3"/>
    <dgm:cxn modelId="{88B8B0B4-BE7A-4A99-AA11-3ABEB4C57CF7}" type="presOf" srcId="{01D6FF9A-D9F7-4ACD-9A43-FAA6776BE098}" destId="{08014578-65EC-40AB-ABE9-FEE74DD2EA50}" srcOrd="0" destOrd="0" presId="urn:microsoft.com/office/officeart/2005/8/layout/hList3"/>
    <dgm:cxn modelId="{83A72A2D-4170-4764-B7AF-6BE9F5B907F3}" srcId="{01D6FF9A-D9F7-4ACD-9A43-FAA6776BE098}" destId="{2BBD8045-66EB-44C7-BC36-987318685A63}" srcOrd="0" destOrd="0" parTransId="{3EADE924-9E50-48EE-834D-64CFA60D8A0B}" sibTransId="{42EB12BF-4803-4395-B874-1A5456100A27}"/>
    <dgm:cxn modelId="{35EE4536-0C95-4D7E-AC6F-04BBB56A0E9D}" srcId="{2BBD8045-66EB-44C7-BC36-987318685A63}" destId="{2062E0F8-B293-40B1-A2A1-0985D9CF93CD}" srcOrd="1" destOrd="0" parTransId="{859BB506-7B38-4980-BC4D-375487AF1CE2}" sibTransId="{691F30D0-7625-4ED0-8857-61D12E559C4D}"/>
    <dgm:cxn modelId="{1BCE1163-FD3E-418A-B09B-FD9BB1057807}" type="presParOf" srcId="{08014578-65EC-40AB-ABE9-FEE74DD2EA50}" destId="{D534C245-68EF-48ED-921D-BBC8457A52C3}" srcOrd="0" destOrd="0" presId="urn:microsoft.com/office/officeart/2005/8/layout/hList3"/>
    <dgm:cxn modelId="{9507CDC9-C828-4D98-9C82-36B4B0DF5195}" type="presParOf" srcId="{08014578-65EC-40AB-ABE9-FEE74DD2EA50}" destId="{2D34AA9D-C4E0-4177-92D2-9F33F7BE1939}" srcOrd="1" destOrd="0" presId="urn:microsoft.com/office/officeart/2005/8/layout/hList3"/>
    <dgm:cxn modelId="{57B8E79A-EC6F-4AD0-947C-769A00A6B787}" type="presParOf" srcId="{2D34AA9D-C4E0-4177-92D2-9F33F7BE1939}" destId="{E7C02FAF-BB3F-4C8F-B5BE-E5F67FC80A7D}" srcOrd="0" destOrd="0" presId="urn:microsoft.com/office/officeart/2005/8/layout/hList3"/>
    <dgm:cxn modelId="{348E6DA7-872B-4337-83B1-96A3BBF89E74}" type="presParOf" srcId="{2D34AA9D-C4E0-4177-92D2-9F33F7BE1939}" destId="{5B84CD5B-1F71-40C4-A82D-00DB84C33566}" srcOrd="1" destOrd="0" presId="urn:microsoft.com/office/officeart/2005/8/layout/hList3"/>
    <dgm:cxn modelId="{AD196587-5556-4C12-B453-2DE2186C9081}" type="presParOf" srcId="{08014578-65EC-40AB-ABE9-FEE74DD2EA50}" destId="{CE6B9C95-67AE-4DFA-86D3-D44A2B72A92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661D4C-07CC-478F-9CD9-92C61FFE75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26D7261-3D4F-491A-AC42-549FC94B506A}">
      <dgm:prSet phldrT="[Tekst]"/>
      <dgm:spPr/>
      <dgm:t>
        <a:bodyPr/>
        <a:lstStyle/>
        <a:p>
          <a:r>
            <a:rPr lang="hr-HR" dirty="0" smtClean="0"/>
            <a:t>GRAĐANSKE VREDNOTE (dostojanstvo, jednakost, pravda)</a:t>
          </a:r>
          <a:endParaRPr lang="hr-HR" dirty="0"/>
        </a:p>
      </dgm:t>
    </dgm:pt>
    <dgm:pt modelId="{48938665-8533-4730-9CF5-AB2F6E43E4E6}" type="parTrans" cxnId="{E308E6B7-D6B1-43DF-9D25-07B16D99283C}">
      <dgm:prSet/>
      <dgm:spPr/>
      <dgm:t>
        <a:bodyPr/>
        <a:lstStyle/>
        <a:p>
          <a:endParaRPr lang="hr-HR"/>
        </a:p>
      </dgm:t>
    </dgm:pt>
    <dgm:pt modelId="{9C7E1D31-1811-4FD4-B9D4-AE8F63A9732B}" type="sibTrans" cxnId="{E308E6B7-D6B1-43DF-9D25-07B16D99283C}">
      <dgm:prSet/>
      <dgm:spPr/>
      <dgm:t>
        <a:bodyPr/>
        <a:lstStyle/>
        <a:p>
          <a:endParaRPr lang="hr-HR"/>
        </a:p>
      </dgm:t>
    </dgm:pt>
    <dgm:pt modelId="{A72EF3B1-2745-4A2A-BF45-BF302C3A89FD}">
      <dgm:prSet phldrT="[Tekst]"/>
      <dgm:spPr/>
      <dgm:t>
        <a:bodyPr/>
        <a:lstStyle/>
        <a:p>
          <a:r>
            <a:rPr lang="hr-HR" dirty="0" smtClean="0"/>
            <a:t>GRAĐANSKA NAČELA (zakonski propisi, sloboda izražavanja)</a:t>
          </a:r>
          <a:endParaRPr lang="hr-HR" dirty="0"/>
        </a:p>
      </dgm:t>
    </dgm:pt>
    <dgm:pt modelId="{B6FE9ABB-2AFC-460D-8118-359DEC57C236}" type="parTrans" cxnId="{D2EEE908-1C6A-4D5A-A8C7-4D898F4D6521}">
      <dgm:prSet/>
      <dgm:spPr/>
      <dgm:t>
        <a:bodyPr/>
        <a:lstStyle/>
        <a:p>
          <a:endParaRPr lang="hr-HR"/>
        </a:p>
      </dgm:t>
    </dgm:pt>
    <dgm:pt modelId="{AC4F388D-BEF2-46D1-A688-48CF52327F88}" type="sibTrans" cxnId="{D2EEE908-1C6A-4D5A-A8C7-4D898F4D6521}">
      <dgm:prSet/>
      <dgm:spPr/>
      <dgm:t>
        <a:bodyPr/>
        <a:lstStyle/>
        <a:p>
          <a:endParaRPr lang="hr-HR"/>
        </a:p>
      </dgm:t>
    </dgm:pt>
    <dgm:pt modelId="{D68A0E27-8229-4C5D-BE05-6D7992990029}">
      <dgm:prSet phldrT="[Tekst]"/>
      <dgm:spPr/>
      <dgm:t>
        <a:bodyPr/>
        <a:lstStyle/>
        <a:p>
          <a:r>
            <a:rPr lang="hr-HR" dirty="0" smtClean="0"/>
            <a:t>GRAĐANSKE VJEŠTINE (rad na sebi, opća kultura, razvijanje intelektualnih vještina, komunikacijske vještine)</a:t>
          </a:r>
          <a:endParaRPr lang="hr-HR" dirty="0"/>
        </a:p>
      </dgm:t>
    </dgm:pt>
    <dgm:pt modelId="{3B5B36DB-8944-4420-BB6B-FC2B176128C8}" type="parTrans" cxnId="{A88A09D3-B38C-40C6-8D91-BF1060C3B0ED}">
      <dgm:prSet/>
      <dgm:spPr/>
      <dgm:t>
        <a:bodyPr/>
        <a:lstStyle/>
        <a:p>
          <a:endParaRPr lang="hr-HR"/>
        </a:p>
      </dgm:t>
    </dgm:pt>
    <dgm:pt modelId="{1B871842-9330-4198-8D6F-5110AF98C66D}" type="sibTrans" cxnId="{A88A09D3-B38C-40C6-8D91-BF1060C3B0ED}">
      <dgm:prSet/>
      <dgm:spPr/>
      <dgm:t>
        <a:bodyPr/>
        <a:lstStyle/>
        <a:p>
          <a:endParaRPr lang="hr-HR"/>
        </a:p>
      </dgm:t>
    </dgm:pt>
    <dgm:pt modelId="{68A8209F-77BB-4452-A29F-394DFE8E8545}">
      <dgm:prSet phldrT="[Tekst]"/>
      <dgm:spPr/>
      <dgm:t>
        <a:bodyPr/>
        <a:lstStyle/>
        <a:p>
          <a:r>
            <a:rPr lang="hr-HR" dirty="0" smtClean="0"/>
            <a:t>GRAĐANSKA KULTURA (tolerantnost, poštenje, poštivanje mišljenja drugih i obveza na istinu, uljudnost)</a:t>
          </a:r>
          <a:endParaRPr lang="hr-HR" dirty="0"/>
        </a:p>
      </dgm:t>
    </dgm:pt>
    <dgm:pt modelId="{6032699A-3DDB-41D9-8770-B48FDDD83F81}" type="parTrans" cxnId="{7BB55A9A-473D-4E78-90F8-104661D5C0A6}">
      <dgm:prSet/>
      <dgm:spPr/>
      <dgm:t>
        <a:bodyPr/>
        <a:lstStyle/>
        <a:p>
          <a:endParaRPr lang="hr-HR"/>
        </a:p>
      </dgm:t>
    </dgm:pt>
    <dgm:pt modelId="{3DDBA3AF-F171-4C13-9548-216E596782FD}" type="sibTrans" cxnId="{7BB55A9A-473D-4E78-90F8-104661D5C0A6}">
      <dgm:prSet/>
      <dgm:spPr/>
      <dgm:t>
        <a:bodyPr/>
        <a:lstStyle/>
        <a:p>
          <a:endParaRPr lang="hr-HR"/>
        </a:p>
      </dgm:t>
    </dgm:pt>
    <dgm:pt modelId="{F6EEF849-613B-47AF-A25A-93557EF264F5}" type="pres">
      <dgm:prSet presAssocID="{8A661D4C-07CC-478F-9CD9-92C61FFE75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165DA7E-A28D-4A6E-A4A2-F977DDA443C6}" type="pres">
      <dgm:prSet presAssocID="{726D7261-3D4F-491A-AC42-549FC94B50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69686C-45B7-4498-BE0F-B43D9794B6CD}" type="pres">
      <dgm:prSet presAssocID="{9C7E1D31-1811-4FD4-B9D4-AE8F63A9732B}" presName="sibTrans" presStyleCnt="0"/>
      <dgm:spPr/>
    </dgm:pt>
    <dgm:pt modelId="{21C18A2E-7F85-4243-90CA-E201E52C0912}" type="pres">
      <dgm:prSet presAssocID="{A72EF3B1-2745-4A2A-BF45-BF302C3A89F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63934D0-F742-47C7-B620-CDC98B21340F}" type="pres">
      <dgm:prSet presAssocID="{AC4F388D-BEF2-46D1-A688-48CF52327F88}" presName="sibTrans" presStyleCnt="0"/>
      <dgm:spPr/>
    </dgm:pt>
    <dgm:pt modelId="{9962BFD3-5404-4892-BBF1-85C33FCB044E}" type="pres">
      <dgm:prSet presAssocID="{D68A0E27-8229-4C5D-BE05-6D799299002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4766481-FE8B-4432-9D50-A53F3C50CF7B}" type="pres">
      <dgm:prSet presAssocID="{1B871842-9330-4198-8D6F-5110AF98C66D}" presName="sibTrans" presStyleCnt="0"/>
      <dgm:spPr/>
    </dgm:pt>
    <dgm:pt modelId="{68003C38-6A68-4424-8B6A-EDD3284A6E0F}" type="pres">
      <dgm:prSet presAssocID="{68A8209F-77BB-4452-A29F-394DFE8E854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41F7C4B-AFCE-4510-BA49-FDD89F38C95E}" type="presOf" srcId="{A72EF3B1-2745-4A2A-BF45-BF302C3A89FD}" destId="{21C18A2E-7F85-4243-90CA-E201E52C0912}" srcOrd="0" destOrd="0" presId="urn:microsoft.com/office/officeart/2005/8/layout/default"/>
    <dgm:cxn modelId="{D2EEE908-1C6A-4D5A-A8C7-4D898F4D6521}" srcId="{8A661D4C-07CC-478F-9CD9-92C61FFE7579}" destId="{A72EF3B1-2745-4A2A-BF45-BF302C3A89FD}" srcOrd="1" destOrd="0" parTransId="{B6FE9ABB-2AFC-460D-8118-359DEC57C236}" sibTransId="{AC4F388D-BEF2-46D1-A688-48CF52327F88}"/>
    <dgm:cxn modelId="{E308E6B7-D6B1-43DF-9D25-07B16D99283C}" srcId="{8A661D4C-07CC-478F-9CD9-92C61FFE7579}" destId="{726D7261-3D4F-491A-AC42-549FC94B506A}" srcOrd="0" destOrd="0" parTransId="{48938665-8533-4730-9CF5-AB2F6E43E4E6}" sibTransId="{9C7E1D31-1811-4FD4-B9D4-AE8F63A9732B}"/>
    <dgm:cxn modelId="{A88A09D3-B38C-40C6-8D91-BF1060C3B0ED}" srcId="{8A661D4C-07CC-478F-9CD9-92C61FFE7579}" destId="{D68A0E27-8229-4C5D-BE05-6D7992990029}" srcOrd="2" destOrd="0" parTransId="{3B5B36DB-8944-4420-BB6B-FC2B176128C8}" sibTransId="{1B871842-9330-4198-8D6F-5110AF98C66D}"/>
    <dgm:cxn modelId="{7BB55A9A-473D-4E78-90F8-104661D5C0A6}" srcId="{8A661D4C-07CC-478F-9CD9-92C61FFE7579}" destId="{68A8209F-77BB-4452-A29F-394DFE8E8545}" srcOrd="3" destOrd="0" parTransId="{6032699A-3DDB-41D9-8770-B48FDDD83F81}" sibTransId="{3DDBA3AF-F171-4C13-9548-216E596782FD}"/>
    <dgm:cxn modelId="{EBEE0D5C-F59B-423E-A3CE-D0F73A2F9F77}" type="presOf" srcId="{726D7261-3D4F-491A-AC42-549FC94B506A}" destId="{D165DA7E-A28D-4A6E-A4A2-F977DDA443C6}" srcOrd="0" destOrd="0" presId="urn:microsoft.com/office/officeart/2005/8/layout/default"/>
    <dgm:cxn modelId="{991FE2DB-FCA3-441F-ABF8-9902AEF32BEB}" type="presOf" srcId="{8A661D4C-07CC-478F-9CD9-92C61FFE7579}" destId="{F6EEF849-613B-47AF-A25A-93557EF264F5}" srcOrd="0" destOrd="0" presId="urn:microsoft.com/office/officeart/2005/8/layout/default"/>
    <dgm:cxn modelId="{229D0BE8-3B22-4508-8681-4C57D943A544}" type="presOf" srcId="{68A8209F-77BB-4452-A29F-394DFE8E8545}" destId="{68003C38-6A68-4424-8B6A-EDD3284A6E0F}" srcOrd="0" destOrd="0" presId="urn:microsoft.com/office/officeart/2005/8/layout/default"/>
    <dgm:cxn modelId="{49B41F6D-9D3D-4159-B361-F5B30CFA070F}" type="presOf" srcId="{D68A0E27-8229-4C5D-BE05-6D7992990029}" destId="{9962BFD3-5404-4892-BBF1-85C33FCB044E}" srcOrd="0" destOrd="0" presId="urn:microsoft.com/office/officeart/2005/8/layout/default"/>
    <dgm:cxn modelId="{1CB1EF09-DEAA-4BD4-BD66-324E87A6BB74}" type="presParOf" srcId="{F6EEF849-613B-47AF-A25A-93557EF264F5}" destId="{D165DA7E-A28D-4A6E-A4A2-F977DDA443C6}" srcOrd="0" destOrd="0" presId="urn:microsoft.com/office/officeart/2005/8/layout/default"/>
    <dgm:cxn modelId="{F9B18B86-8EB4-4581-8B41-EC09FDA13C84}" type="presParOf" srcId="{F6EEF849-613B-47AF-A25A-93557EF264F5}" destId="{8C69686C-45B7-4498-BE0F-B43D9794B6CD}" srcOrd="1" destOrd="0" presId="urn:microsoft.com/office/officeart/2005/8/layout/default"/>
    <dgm:cxn modelId="{E5A50272-FB6C-4B02-88FA-9152469B83C7}" type="presParOf" srcId="{F6EEF849-613B-47AF-A25A-93557EF264F5}" destId="{21C18A2E-7F85-4243-90CA-E201E52C0912}" srcOrd="2" destOrd="0" presId="urn:microsoft.com/office/officeart/2005/8/layout/default"/>
    <dgm:cxn modelId="{68015776-333B-498E-B02E-DFA6DF0A592D}" type="presParOf" srcId="{F6EEF849-613B-47AF-A25A-93557EF264F5}" destId="{963934D0-F742-47C7-B620-CDC98B21340F}" srcOrd="3" destOrd="0" presId="urn:microsoft.com/office/officeart/2005/8/layout/default"/>
    <dgm:cxn modelId="{14F59071-AF2A-482D-AE9C-8FC5D1FBE0F1}" type="presParOf" srcId="{F6EEF849-613B-47AF-A25A-93557EF264F5}" destId="{9962BFD3-5404-4892-BBF1-85C33FCB044E}" srcOrd="4" destOrd="0" presId="urn:microsoft.com/office/officeart/2005/8/layout/default"/>
    <dgm:cxn modelId="{82DF9C96-07ED-4616-8337-8C53847D444D}" type="presParOf" srcId="{F6EEF849-613B-47AF-A25A-93557EF264F5}" destId="{74766481-FE8B-4432-9D50-A53F3C50CF7B}" srcOrd="5" destOrd="0" presId="urn:microsoft.com/office/officeart/2005/8/layout/default"/>
    <dgm:cxn modelId="{9C16689C-CD06-4992-9526-A10C3C9133B5}" type="presParOf" srcId="{F6EEF849-613B-47AF-A25A-93557EF264F5}" destId="{68003C38-6A68-4424-8B6A-EDD3284A6E0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CAD3A3-2332-4770-B714-52E5E1322A73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900" kern="1200" dirty="0" smtClean="0"/>
            <a:t>Štite naš privatni život od nezakonitih i neispravnih postupaka državne vlasti</a:t>
          </a:r>
          <a:endParaRPr lang="hr-HR" sz="2900" kern="1200" dirty="0"/>
        </a:p>
      </dsp:txBody>
      <dsp:txXfrm>
        <a:off x="3291839" y="552"/>
        <a:ext cx="4937760" cy="2154694"/>
      </dsp:txXfrm>
    </dsp:sp>
    <dsp:sp modelId="{A43DB9F1-3619-40A6-BB5E-25ECBB944A9A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700" kern="1200" dirty="0" smtClean="0"/>
            <a:t>Građanska prava</a:t>
          </a:r>
          <a:endParaRPr lang="hr-HR" sz="4700" kern="1200" dirty="0"/>
        </a:p>
      </dsp:txBody>
      <dsp:txXfrm>
        <a:off x="0" y="552"/>
        <a:ext cx="3291840" cy="2154694"/>
      </dsp:txXfrm>
    </dsp:sp>
    <dsp:sp modelId="{A5BE67FF-59E9-43BE-904E-A0782B092AC0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900" kern="1200" dirty="0" smtClean="0"/>
            <a:t>Dopuštaju nam sudjelovanje u upravljanju državom</a:t>
          </a:r>
          <a:endParaRPr lang="hr-HR" sz="2900" kern="1200" dirty="0"/>
        </a:p>
      </dsp:txBody>
      <dsp:txXfrm>
        <a:off x="3291839" y="2370716"/>
        <a:ext cx="4937760" cy="2154694"/>
      </dsp:txXfrm>
    </dsp:sp>
    <dsp:sp modelId="{647ADAAA-7F37-43D6-92DA-867AC68634C5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700" kern="1200" dirty="0" smtClean="0"/>
            <a:t>Politička prava</a:t>
          </a:r>
          <a:endParaRPr lang="hr-HR" sz="4700" kern="1200" dirty="0"/>
        </a:p>
      </dsp:txBody>
      <dsp:txXfrm>
        <a:off x="0" y="2370716"/>
        <a:ext cx="3291840" cy="21546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34C245-68EF-48ED-921D-BBC8457A52C3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kern="1200" dirty="0" smtClean="0"/>
            <a:t>Građanske i političke obaveze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300" kern="1200" dirty="0"/>
        </a:p>
      </dsp:txBody>
      <dsp:txXfrm>
        <a:off x="0" y="0"/>
        <a:ext cx="8229600" cy="1357788"/>
      </dsp:txXfrm>
    </dsp:sp>
    <dsp:sp modelId="{E7C02FAF-BB3F-4C8F-B5BE-E5F67FC80A7D}">
      <dsp:nvSpPr>
        <dsp:cNvPr id="0" name=""/>
        <dsp:cNvSpPr/>
      </dsp:nvSpPr>
      <dsp:spPr>
        <a:xfrm>
          <a:off x="0" y="1357788"/>
          <a:ext cx="41147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200" kern="1200" dirty="0" smtClean="0"/>
            <a:t>Poštivanje zakona</a:t>
          </a:r>
          <a:endParaRPr lang="hr-HR" sz="4200" kern="1200" dirty="0"/>
        </a:p>
      </dsp:txBody>
      <dsp:txXfrm>
        <a:off x="0" y="1357788"/>
        <a:ext cx="4114799" cy="2851356"/>
      </dsp:txXfrm>
    </dsp:sp>
    <dsp:sp modelId="{5B84CD5B-1F71-40C4-A82D-00DB84C33566}">
      <dsp:nvSpPr>
        <dsp:cNvPr id="0" name=""/>
        <dsp:cNvSpPr/>
      </dsp:nvSpPr>
      <dsp:spPr>
        <a:xfrm>
          <a:off x="4114800" y="1357788"/>
          <a:ext cx="4114799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200" kern="1200" dirty="0" smtClean="0"/>
            <a:t>Moralne obaveze</a:t>
          </a: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200" kern="1200" dirty="0" smtClean="0"/>
            <a:t>(</a:t>
          </a:r>
          <a:r>
            <a:rPr lang="hr-HR" sz="4200" kern="1200" dirty="0" err="1" smtClean="0"/>
            <a:t>npr</a:t>
          </a:r>
          <a:r>
            <a:rPr lang="hr-HR" sz="4200" kern="1200" dirty="0" smtClean="0"/>
            <a:t>. izlazak na izbore)</a:t>
          </a:r>
          <a:endParaRPr lang="hr-HR" sz="4200" kern="1200" dirty="0"/>
        </a:p>
      </dsp:txBody>
      <dsp:txXfrm>
        <a:off x="4114800" y="1357788"/>
        <a:ext cx="4114799" cy="2851356"/>
      </dsp:txXfrm>
    </dsp:sp>
    <dsp:sp modelId="{CE6B9C95-67AE-4DFA-86D3-D44A2B72A923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65DA7E-A28D-4A6E-A4A2-F977DDA443C6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GRAĐANSKE VREDNOTE (dostojanstvo, jednakost, pravda)</a:t>
          </a:r>
          <a:endParaRPr lang="hr-HR" sz="2600" kern="1200" dirty="0"/>
        </a:p>
      </dsp:txBody>
      <dsp:txXfrm>
        <a:off x="460905" y="1047"/>
        <a:ext cx="3479899" cy="2087939"/>
      </dsp:txXfrm>
    </dsp:sp>
    <dsp:sp modelId="{21C18A2E-7F85-4243-90CA-E201E52C0912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GRAĐANSKA NAČELA (zakonski propisi, sloboda izražavanja)</a:t>
          </a:r>
          <a:endParaRPr lang="hr-HR" sz="2600" kern="1200" dirty="0"/>
        </a:p>
      </dsp:txBody>
      <dsp:txXfrm>
        <a:off x="4288794" y="1047"/>
        <a:ext cx="3479899" cy="2087939"/>
      </dsp:txXfrm>
    </dsp:sp>
    <dsp:sp modelId="{9962BFD3-5404-4892-BBF1-85C33FCB044E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GRAĐANSKE VJEŠTINE (rad na sebi, opća kultura, razvijanje intelektualnih vještina, komunikacijske vještine)</a:t>
          </a:r>
          <a:endParaRPr lang="hr-HR" sz="2600" kern="1200" dirty="0"/>
        </a:p>
      </dsp:txBody>
      <dsp:txXfrm>
        <a:off x="460905" y="2436976"/>
        <a:ext cx="3479899" cy="2087939"/>
      </dsp:txXfrm>
    </dsp:sp>
    <dsp:sp modelId="{68003C38-6A68-4424-8B6A-EDD3284A6E0F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GRAĐANSKA KULTURA (tolerantnost, poštenje, poštivanje mišljenja drugih i obveza na istinu, uljudnost)</a:t>
          </a:r>
          <a:endParaRPr lang="hr-HR" sz="2600" kern="1200" dirty="0"/>
        </a:p>
      </dsp:txBody>
      <dsp:txXfrm>
        <a:off x="4288794" y="2436976"/>
        <a:ext cx="3479899" cy="208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1163F-5E7C-4DDB-9A1B-28A13B6FB162}" type="datetimeFigureOut">
              <a:rPr lang="hr-HR" smtClean="0"/>
              <a:pPr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A1B5A-135D-47C2-A3FC-F310F88FE4D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Pomirenje zajedničkog dobra i pojedinačnog interesa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Građanski odgoj, 1.razred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se postaje aktivan građanin?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“Građaninom se postaje, građanin se ne rađa”</a:t>
            </a:r>
          </a:p>
          <a:p>
            <a:r>
              <a:rPr lang="hr-HR" dirty="0" smtClean="0"/>
              <a:t>“Orator </a:t>
            </a:r>
            <a:r>
              <a:rPr lang="hr-HR" dirty="0" err="1" smtClean="0"/>
              <a:t>fit</a:t>
            </a:r>
            <a:r>
              <a:rPr lang="hr-HR" dirty="0" smtClean="0"/>
              <a:t>, poeta </a:t>
            </a:r>
            <a:r>
              <a:rPr lang="hr-HR" dirty="0" err="1" smtClean="0"/>
              <a:t>nascitur</a:t>
            </a:r>
            <a:r>
              <a:rPr lang="hr-HR" dirty="0" smtClean="0"/>
              <a:t>”</a:t>
            </a:r>
          </a:p>
          <a:p>
            <a:r>
              <a:rPr lang="hr-HR" dirty="0" smtClean="0"/>
              <a:t>Odgojem, vježbanjem, uključivanjem u učenička vijeća, </a:t>
            </a:r>
            <a:r>
              <a:rPr lang="hr-HR" dirty="0" err="1" smtClean="0"/>
              <a:t>npr</a:t>
            </a:r>
            <a:r>
              <a:rPr lang="hr-HR" dirty="0" smtClean="0"/>
              <a:t>., školske projekte</a:t>
            </a:r>
          </a:p>
          <a:p>
            <a:r>
              <a:rPr lang="hr-HR" dirty="0" smtClean="0"/>
              <a:t>Izražavanjem mišljenja</a:t>
            </a:r>
          </a:p>
          <a:p>
            <a:r>
              <a:rPr lang="hr-HR" dirty="0" smtClean="0"/>
              <a:t>Sudjelovanjem u raspravi</a:t>
            </a:r>
          </a:p>
          <a:p>
            <a:endParaRPr lang="hr-HR" dirty="0"/>
          </a:p>
        </p:txBody>
      </p:sp>
      <p:pic>
        <p:nvPicPr>
          <p:cNvPr id="2050" name="Picture 2" descr="C:\Users\DarkoJadrank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149080"/>
            <a:ext cx="1944216" cy="2202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1052736"/>
            <a:ext cx="7643192" cy="5073427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Kako biste objasnili razliku između “društvene akcije” i “političke akcije”?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Rezervirano mjesto sadržaja 3" descr="political activ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44324" y="3284984"/>
            <a:ext cx="3282791" cy="2045965"/>
          </a:xfrm>
          <a:prstGeom prst="rect">
            <a:avLst/>
          </a:prstGeom>
        </p:spPr>
      </p:pic>
      <p:pic>
        <p:nvPicPr>
          <p:cNvPr id="5" name="Rezervirano mjesto sadržaja 3" descr="social-activiti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9" y="3014258"/>
            <a:ext cx="3312368" cy="3017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87208" cy="796950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kakve se društvene, a u kakve političke akcije možete uključiti? </a:t>
            </a:r>
            <a:endParaRPr lang="hr-H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Rezervirano mjesto sadržaja 5" descr="2F DRUŠTVENE AKCIJ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916832"/>
            <a:ext cx="2152650" cy="1047750"/>
          </a:xfrm>
        </p:spPr>
      </p:pic>
      <p:pic>
        <p:nvPicPr>
          <p:cNvPr id="1026" name="Picture 2" descr="C:\Documents and Settings\admin\Desktop\građanska akcij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596374"/>
            <a:ext cx="5112568" cy="2874772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Desktop\Daj_pet_plaka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2492896"/>
            <a:ext cx="2794000" cy="370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Političke akcije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0" y="1988840"/>
            <a:ext cx="9036496" cy="3240360"/>
          </a:xfrm>
        </p:spPr>
        <p:txBody>
          <a:bodyPr>
            <a:noAutofit/>
          </a:bodyPr>
          <a:lstStyle/>
          <a:p>
            <a:r>
              <a:rPr lang="vi-VN" sz="2800" dirty="0" smtClean="0">
                <a:latin typeface="+mj-lt"/>
              </a:rPr>
              <a:t>U Zagrebu ovih dana gradska vlast snuje osnivanje </a:t>
            </a:r>
            <a:r>
              <a:rPr lang="vi-VN" sz="2800" b="1" dirty="0" smtClean="0">
                <a:latin typeface="+mj-lt"/>
              </a:rPr>
              <a:t>Povjerenstva za sigurnost</a:t>
            </a:r>
            <a:r>
              <a:rPr lang="vi-VN" sz="2800" dirty="0" smtClean="0">
                <a:latin typeface="+mj-lt"/>
              </a:rPr>
              <a:t> pri čemu se spominje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partnerstvo s građanima</a:t>
            </a:r>
            <a:r>
              <a:rPr lang="vi-VN" sz="2800" dirty="0" smtClean="0">
                <a:latin typeface="+mj-lt"/>
              </a:rPr>
              <a:t> i kreativni iskoraci u tom cilju. </a:t>
            </a:r>
            <a:endParaRPr lang="hr-HR" sz="2800" dirty="0" smtClean="0">
              <a:latin typeface="+mj-lt"/>
            </a:endParaRPr>
          </a:p>
          <a:p>
            <a:endParaRPr lang="hr-HR" sz="2800" dirty="0" smtClean="0">
              <a:latin typeface="+mj-lt"/>
            </a:endParaRPr>
          </a:p>
          <a:p>
            <a:r>
              <a:rPr lang="hr-HR" sz="2800" dirty="0" smtClean="0">
                <a:latin typeface="+mj-lt"/>
              </a:rPr>
              <a:t>N</a:t>
            </a:r>
            <a:r>
              <a:rPr lang="vi-VN" sz="2800" dirty="0" smtClean="0">
                <a:latin typeface="+mj-lt"/>
              </a:rPr>
              <a:t>a </a:t>
            </a:r>
            <a:r>
              <a:rPr lang="vi-VN" sz="2800" dirty="0" smtClean="0">
                <a:latin typeface="+mj-lt"/>
              </a:rPr>
              <a:t>Međunarodni dan prava na pristup informacijama </a:t>
            </a:r>
            <a:r>
              <a:rPr lang="hr-HR" sz="2800" dirty="0" smtClean="0">
                <a:latin typeface="+mj-lt"/>
              </a:rPr>
              <a:t>moglo se saznati </a:t>
            </a:r>
            <a:r>
              <a:rPr lang="vi-VN" sz="2800" dirty="0" smtClean="0">
                <a:latin typeface="+mj-lt"/>
              </a:rPr>
              <a:t>što </a:t>
            </a:r>
            <a:r>
              <a:rPr lang="hr-HR" sz="2800" dirty="0" smtClean="0">
                <a:latin typeface="+mj-lt"/>
              </a:rPr>
              <a:t>je učinila vlast</a:t>
            </a:r>
            <a:r>
              <a:rPr lang="vi-VN" sz="2800" dirty="0" smtClean="0">
                <a:latin typeface="+mj-lt"/>
              </a:rPr>
              <a:t>  </a:t>
            </a:r>
            <a:r>
              <a:rPr lang="vi-VN" sz="2800" dirty="0" smtClean="0">
                <a:latin typeface="+mj-lt"/>
              </a:rPr>
              <a:t>Velike Britanije, čiji građani preko interneta mogu saznati koliko je u njihovom gradu, kvartu i ulici mjesečno bilo provala i ostalih kriminalnih radnji, a o čemu je bilo riječi na GONG-ovoj konferenciji u Saboru 'Informacijama do demokracije'. </a:t>
            </a:r>
            <a:br>
              <a:rPr lang="vi-VN" sz="2800" dirty="0" smtClean="0">
                <a:latin typeface="+mj-lt"/>
              </a:rPr>
            </a:br>
            <a:endParaRPr lang="hr-HR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građani mogu politički sudjelovati?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Rezervirano mjesto sadržaja 3" descr="go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59832" y="2132856"/>
            <a:ext cx="2466975" cy="1847850"/>
          </a:xfrm>
        </p:spPr>
      </p:pic>
      <p:sp>
        <p:nvSpPr>
          <p:cNvPr id="5" name="Pravokutnik 4"/>
          <p:cNvSpPr/>
          <p:nvPr/>
        </p:nvSpPr>
        <p:spPr>
          <a:xfrm>
            <a:off x="5796136" y="4149080"/>
            <a:ext cx="194421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Sudjelovanjem u radu udruga</a:t>
            </a:r>
            <a:endParaRPr lang="hr-HR" dirty="0"/>
          </a:p>
        </p:txBody>
      </p:sp>
      <p:sp>
        <p:nvSpPr>
          <p:cNvPr id="6" name="Elipsa 5"/>
          <p:cNvSpPr/>
          <p:nvPr/>
        </p:nvSpPr>
        <p:spPr>
          <a:xfrm>
            <a:off x="6228184" y="2420888"/>
            <a:ext cx="201622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Pisanjem javnih pisama</a:t>
            </a:r>
            <a:endParaRPr lang="hr-HR" dirty="0"/>
          </a:p>
        </p:txBody>
      </p:sp>
      <p:sp>
        <p:nvSpPr>
          <p:cNvPr id="7" name="Zaobljeni pravokutnik 6"/>
          <p:cNvSpPr/>
          <p:nvPr/>
        </p:nvSpPr>
        <p:spPr>
          <a:xfrm>
            <a:off x="3203848" y="5085184"/>
            <a:ext cx="223224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protestiranjem</a:t>
            </a:r>
            <a:endParaRPr lang="hr-HR" dirty="0"/>
          </a:p>
        </p:txBody>
      </p:sp>
      <p:sp>
        <p:nvSpPr>
          <p:cNvPr id="8" name="Jednakokračni trokut 7"/>
          <p:cNvSpPr/>
          <p:nvPr/>
        </p:nvSpPr>
        <p:spPr>
          <a:xfrm>
            <a:off x="395536" y="2492896"/>
            <a:ext cx="2520280" cy="28803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Davanjem podrške određenoj političkoj akciji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ostvarivanju naših prava kao pojedinaca moramo poštovati korištenje istih prava od strane drugih građana.</a:t>
            </a:r>
          </a:p>
          <a:p>
            <a:r>
              <a:rPr lang="hr-HR" dirty="0" smtClean="0"/>
              <a:t>Usvojeni zakoni nalažu i neke obaveze: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Francuski filozof Voltaire: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	</a:t>
            </a:r>
            <a:r>
              <a:rPr lang="hr-HR" sz="4800" b="1" dirty="0" smtClean="0">
                <a:solidFill>
                  <a:srgbClr val="FF0000"/>
                </a:solidFill>
              </a:rPr>
              <a:t>“Možda se ne slažem s tobom, ali ću do smrti braniti tvoje pravo da kažeš što misliš.”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 smtClean="0"/>
              <a:t>Zašto je važno zalagati se za prava drugih, čak i ako naša prava nisu ugrožena?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Prava i obaveze u ustavnoj demokraciji: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Polemika: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Kako odrediti zajedničko dobro?</a:t>
            </a:r>
          </a:p>
          <a:p>
            <a:endParaRPr lang="hr-HR" dirty="0"/>
          </a:p>
          <a:p>
            <a:r>
              <a:rPr lang="hr-HR" dirty="0" smtClean="0"/>
              <a:t>Treba li većinu predstavljati minimum od 51 % ili postotak treba biti veći?</a:t>
            </a:r>
          </a:p>
          <a:p>
            <a:endParaRPr lang="hr-HR" dirty="0"/>
          </a:p>
          <a:p>
            <a:r>
              <a:rPr lang="hr-HR" dirty="0" smtClean="0"/>
              <a:t>Ukoliko mislite da se ne možete složiti s ostalim građanima o tome što je zajedničko dobro, hoćete li jednostavno slijediti vlastite interese i zaboraviti ono što je dobro za sve?</a:t>
            </a:r>
            <a:endParaRPr lang="hr-HR" dirty="0"/>
          </a:p>
        </p:txBody>
      </p:sp>
      <p:pic>
        <p:nvPicPr>
          <p:cNvPr id="4098" name="Picture 2" descr="C:\Users\DarkoJadranka\Desktop\imagesCABVWDM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8640"/>
            <a:ext cx="208788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vi mislite?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Koje su osnovne obaveze dobrog građanina?</a:t>
            </a:r>
          </a:p>
          <a:p>
            <a:pPr marL="514350" indent="-514350">
              <a:buAutoNum type="arabicPeriod"/>
            </a:pPr>
            <a:r>
              <a:rPr lang="hr-HR" dirty="0" smtClean="0"/>
              <a:t>Podrazumijeva li građanska odgovornost da će građanin, poštujući zakon, prijaviti prekršitelje vlastima?</a:t>
            </a:r>
          </a:p>
          <a:p>
            <a:pPr marL="514350" indent="-514350">
              <a:buAutoNum type="arabicPeriod"/>
            </a:pPr>
            <a:r>
              <a:rPr lang="hr-HR" dirty="0" smtClean="0"/>
              <a:t>Koje argumente možete iznijeti da biste uvjerili roditelje ili prijatelje da se više aktiviraju kao građani?</a:t>
            </a:r>
            <a:endParaRPr lang="hr-HR" dirty="0"/>
          </a:p>
        </p:txBody>
      </p:sp>
      <p:pic>
        <p:nvPicPr>
          <p:cNvPr id="3074" name="Picture 2" descr="C:\Users\DarkoJadranka\Desktop\imagesCABVWDM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88640"/>
            <a:ext cx="208788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MOĆ UTJECAJA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Mogućnost da se “čuje” nečiji glas u javnosti</a:t>
            </a:r>
          </a:p>
          <a:p>
            <a:r>
              <a:rPr lang="hr-HR" dirty="0" smtClean="0"/>
              <a:t>Razvijajući svoju odgovornost prema našoj građanskoj kulturi te stjecanjem znanja i vještina postajemo utjecajni kao građani</a:t>
            </a:r>
            <a:endParaRPr lang="hr-HR" dirty="0"/>
          </a:p>
        </p:txBody>
      </p:sp>
      <p:pic>
        <p:nvPicPr>
          <p:cNvPr id="1026" name="Picture 2" descr="C:\Users\DarkoJadranka\Desktop\imagesCABWXF1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5528" y="1628800"/>
            <a:ext cx="3923376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412</Words>
  <Application>Microsoft Office PowerPoint</Application>
  <PresentationFormat>Prikaz na zaslonu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5" baseType="lpstr">
      <vt:lpstr>Office tema</vt:lpstr>
      <vt:lpstr>Pomirenje zajedničkog dobra i pojedinačnog interesa</vt:lpstr>
      <vt:lpstr>Slajd 2</vt:lpstr>
      <vt:lpstr>Slajd 3</vt:lpstr>
      <vt:lpstr>Slajd 4</vt:lpstr>
      <vt:lpstr>Francuski filozof Voltaire:</vt:lpstr>
      <vt:lpstr>Prava i obaveze u ustavnoj demokraciji:</vt:lpstr>
      <vt:lpstr>Polemika:</vt:lpstr>
      <vt:lpstr>Što vi mislite?</vt:lpstr>
      <vt:lpstr>MOĆ UTJECAJA</vt:lpstr>
      <vt:lpstr>Kako se postaje aktivan građanin?</vt:lpstr>
      <vt:lpstr>Slajd 11</vt:lpstr>
      <vt:lpstr>U kakve se društvene, a u kakve političke akcije možete uključiti? </vt:lpstr>
      <vt:lpstr>Političke akcije</vt:lpstr>
      <vt:lpstr>Kako građani mogu politički sudjelovati?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Pomirenje zajedničkog dobra i pojedinačnog interesa</dc:title>
  <dc:creator>DarkoJadranka</dc:creator>
  <cp:lastModifiedBy>MEDICINSKA ŠKOLA VARAŽDIN</cp:lastModifiedBy>
  <cp:revision>15</cp:revision>
  <dcterms:created xsi:type="dcterms:W3CDTF">2012-10-11T07:49:52Z</dcterms:created>
  <dcterms:modified xsi:type="dcterms:W3CDTF">2012-10-18T10:17:51Z</dcterms:modified>
</cp:coreProperties>
</file>