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964AD-F105-4ED7-8CF8-51FD3EAF3D9E}" type="datetimeFigureOut">
              <a:rPr lang="hr-HR" smtClean="0"/>
              <a:t>15.11.2012.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674CB-D94A-4CF6-931A-2E04FC2629B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Kako birati ljude na položaje vlasti?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Građanski </a:t>
            </a:r>
            <a:r>
              <a:rPr lang="hr-HR" dirty="0" smtClean="0"/>
              <a:t>odgoj</a:t>
            </a:r>
          </a:p>
          <a:p>
            <a:r>
              <a:rPr lang="hr-HR" dirty="0" smtClean="0"/>
              <a:t>Jadranka Težački,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arkoJadranka\Desktop\LewisClark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772730"/>
            <a:ext cx="4575448" cy="2835214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4330824" cy="5577483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Bili su omiljeni i poštovani kod svojih sljedbenika, koji su ih rado i odano slušali.</a:t>
            </a:r>
          </a:p>
          <a:p>
            <a:r>
              <a:rPr lang="hr-HR" dirty="0" smtClean="0"/>
              <a:t>Pokazali su taktičnost i poštovanje pri susretima s Indijancima. </a:t>
            </a:r>
          </a:p>
          <a:p>
            <a:r>
              <a:rPr lang="hr-HR" dirty="0" smtClean="0"/>
              <a:t>Samo su hrabri i razumni mogli voditi ekspediciju kroz sve opasnosti koje su im prijetile na putu.</a:t>
            </a:r>
            <a:endParaRPr lang="hr-HR" dirty="0"/>
          </a:p>
        </p:txBody>
      </p:sp>
      <p:pic>
        <p:nvPicPr>
          <p:cNvPr id="6146" name="Picture 2" descr="C:\Users\DarkoJadranka\Desktop\1954_lewis_clark_sta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052736"/>
            <a:ext cx="2438400" cy="1566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RAZMATRANJE SITUACIJE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Kakve su odgovornosti imali Lewis i Clark?</a:t>
            </a:r>
          </a:p>
          <a:p>
            <a:r>
              <a:rPr lang="hr-HR" dirty="0" smtClean="0"/>
              <a:t>2. Koje su sposobnosti imali da bi mogli ispuniti svoje dužnosti?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PROCJENA JE LI NETKO PRIKLADAN ZA ODREĐEN POLOŽAJ VLASTI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1. 7 grupa po 4 učenika</a:t>
            </a:r>
          </a:p>
          <a:p>
            <a:r>
              <a:rPr lang="hr-HR" dirty="0" smtClean="0"/>
              <a:t>2. IZABERITE NEKI POLOŽAJ VLASTI</a:t>
            </a:r>
          </a:p>
          <a:p>
            <a:r>
              <a:rPr lang="hr-HR" dirty="0" smtClean="0"/>
              <a:t>3. ODGOVORITE NA SLJEDEĆA PITANJA:</a:t>
            </a:r>
          </a:p>
          <a:p>
            <a:pPr>
              <a:buFontTx/>
              <a:buChar char="-"/>
            </a:pPr>
            <a:r>
              <a:rPr lang="hr-HR" dirty="0" smtClean="0"/>
              <a:t>koje dužnosti ili odgovornosti zahtijeva taj položaj vlasti?</a:t>
            </a:r>
          </a:p>
          <a:p>
            <a:pPr>
              <a:buFontTx/>
              <a:buChar char="-"/>
            </a:pPr>
            <a:r>
              <a:rPr lang="hr-HR" dirty="0" smtClean="0"/>
              <a:t>Kakve su ovlasti dane osobi na tom položaju?</a:t>
            </a:r>
          </a:p>
          <a:p>
            <a:pPr>
              <a:buFontTx/>
              <a:buChar char="-"/>
            </a:pPr>
            <a:r>
              <a:rPr lang="hr-HR" dirty="0" smtClean="0"/>
              <a:t>Kakve su joj povlastice dane?</a:t>
            </a:r>
          </a:p>
          <a:p>
            <a:pPr>
              <a:buFontTx/>
              <a:buChar char="-"/>
            </a:pPr>
            <a:r>
              <a:rPr lang="hr-HR" dirty="0" smtClean="0"/>
              <a:t>Kakva ograničenja ovlasti ima osoba </a:t>
            </a:r>
            <a:r>
              <a:rPr lang="hr-HR" dirty="0" smtClean="0"/>
              <a:t>na </a:t>
            </a:r>
            <a:r>
              <a:rPr lang="hr-HR" dirty="0" smtClean="0"/>
              <a:t>tom položaju?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4. Razmislite i obrazložite:</a:t>
            </a:r>
          </a:p>
          <a:p>
            <a:pPr>
              <a:buFontTx/>
              <a:buChar char="-"/>
            </a:pPr>
            <a:r>
              <a:rPr lang="hr-HR" dirty="0" smtClean="0"/>
              <a:t>Kakve kvalifikacije mora imati osoba na tom položaju?</a:t>
            </a:r>
          </a:p>
          <a:p>
            <a:pPr>
              <a:buFontTx/>
              <a:buChar char="-"/>
            </a:pPr>
            <a:r>
              <a:rPr lang="hr-HR" dirty="0" smtClean="0"/>
              <a:t>Kakve su prednosti i slabosti koje se tu mogu pojaviti?</a:t>
            </a:r>
          </a:p>
          <a:p>
            <a:pPr>
              <a:buFontTx/>
              <a:buChar char="-"/>
            </a:pPr>
            <a:r>
              <a:rPr lang="hr-HR" dirty="0" smtClean="0"/>
              <a:t>Na osnovu kojih prednosti ćete izabrati osobu  na tom položaju vlasti?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Različiti položaji vlasti zahtijevaju ljude različitih sposobnosti, znanja, vještina i stavova</a:t>
            </a:r>
          </a:p>
          <a:p>
            <a:r>
              <a:rPr lang="hr-HR" dirty="0" smtClean="0"/>
              <a:t>Policajac ne mora imati sposobnost za suca, niti sudac za policajca</a:t>
            </a:r>
          </a:p>
          <a:p>
            <a:r>
              <a:rPr lang="hr-HR" dirty="0" smtClean="0"/>
              <a:t>Pri izboru ljudi na položaje vlasti važno je razmotriti njihovu sposobnost za određenu vrstu posla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vi imate priliku birati ljude na položaj vlasti?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Biranje predsjednika razreda</a:t>
            </a:r>
          </a:p>
          <a:p>
            <a:r>
              <a:rPr lang="hr-HR" dirty="0" smtClean="0"/>
              <a:t>Biranje predstavnika vijeća učenika</a:t>
            </a:r>
          </a:p>
          <a:p>
            <a:r>
              <a:rPr lang="hr-HR" dirty="0" smtClean="0"/>
              <a:t>Biranje unutar mladeži neke stranke</a:t>
            </a:r>
          </a:p>
          <a:p>
            <a:r>
              <a:rPr lang="hr-HR" dirty="0" smtClean="0"/>
              <a:t>Birati članove gradskog (općinskog) vijeća mladih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Theodore</a:t>
            </a:r>
            <a:r>
              <a:rPr lang="hr-HR" dirty="0" smtClean="0"/>
              <a:t> Roosevelt “Osvajanje Zapada”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Meriwether</a:t>
            </a:r>
            <a:r>
              <a:rPr lang="hr-HR" dirty="0" smtClean="0"/>
              <a:t> Lewis i </a:t>
            </a:r>
            <a:r>
              <a:rPr lang="hr-HR" dirty="0" err="1" smtClean="0"/>
              <a:t>William</a:t>
            </a:r>
            <a:r>
              <a:rPr lang="hr-HR" dirty="0" smtClean="0"/>
              <a:t> </a:t>
            </a:r>
            <a:r>
              <a:rPr lang="hr-HR" dirty="0" err="1" smtClean="0"/>
              <a:t>Clarc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27" name="Picture 3" descr="C:\Users\DarkoJadranka\Desktop\threequarter-Roosev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5715000" cy="4514850"/>
          </a:xfrm>
          <a:prstGeom prst="rect">
            <a:avLst/>
          </a:prstGeom>
          <a:noFill/>
        </p:spPr>
      </p:pic>
      <p:pic>
        <p:nvPicPr>
          <p:cNvPr id="5" name="Rezervirano mjesto sadržaja 3" descr="rooseve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3679766" cy="207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Lewisova</a:t>
            </a:r>
            <a:r>
              <a:rPr lang="hr-HR" dirty="0" smtClean="0"/>
              <a:t> i </a:t>
            </a:r>
            <a:r>
              <a:rPr lang="hr-HR" dirty="0" err="1" smtClean="0"/>
              <a:t>Clarcova</a:t>
            </a:r>
            <a:r>
              <a:rPr lang="hr-HR" dirty="0" smtClean="0"/>
              <a:t> ekspedicija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hr-HR" dirty="0" smtClean="0"/>
              <a:t>Predsjednik </a:t>
            </a:r>
            <a:r>
              <a:rPr lang="hr-HR" dirty="0" err="1" smtClean="0"/>
              <a:t>Thomas</a:t>
            </a:r>
            <a:r>
              <a:rPr lang="hr-HR" dirty="0" smtClean="0"/>
              <a:t> Jefferson odredio je Lewisa i </a:t>
            </a:r>
            <a:r>
              <a:rPr lang="hr-HR" dirty="0" err="1" smtClean="0"/>
              <a:t>Clarca</a:t>
            </a:r>
            <a:r>
              <a:rPr lang="hr-HR" dirty="0" smtClean="0"/>
              <a:t> za vođe ekspedicije na području </a:t>
            </a:r>
            <a:r>
              <a:rPr lang="hr-HR" dirty="0" err="1" smtClean="0"/>
              <a:t>Louisiane</a:t>
            </a:r>
            <a:r>
              <a:rPr lang="hr-HR" dirty="0" smtClean="0"/>
              <a:t>. SAD je taj </a:t>
            </a:r>
            <a:r>
              <a:rPr lang="hr-HR" dirty="0" err="1" smtClean="0"/>
              <a:t>taj</a:t>
            </a:r>
            <a:r>
              <a:rPr lang="hr-HR" dirty="0" smtClean="0"/>
              <a:t> teritorij kupio od Francuske 1803. Nadali su se da će pronaći put do Tihog oceana.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DarkoJadranka\Desktop\Carte_Lewis-Clark_Expeditio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83" y="1196752"/>
            <a:ext cx="8651149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2026568" cy="5616624"/>
          </a:xfrm>
        </p:spPr>
        <p:txBody>
          <a:bodyPr>
            <a:normAutofit fontScale="70000" lnSpcReduction="20000"/>
          </a:bodyPr>
          <a:lstStyle/>
          <a:p>
            <a:r>
              <a:rPr lang="hr-HR" sz="3400" dirty="0" smtClean="0"/>
              <a:t>Velik dio tog puta bio je potpuno nepoznat ljudima iz istočnog dijela SAD-a. Prostrane ravnice, indijanska plemena, planine i rijeke stajale su između njih i njihovog cilja. </a:t>
            </a:r>
          </a:p>
          <a:p>
            <a:endParaRPr lang="hr-HR" dirty="0"/>
          </a:p>
        </p:txBody>
      </p:sp>
      <p:pic>
        <p:nvPicPr>
          <p:cNvPr id="4098" name="Picture 2" descr="C:\Users\DarkoJadranka\Desktop\Lewis_Clark_SRS_-_OR_-_2007_03_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844824"/>
            <a:ext cx="5231904" cy="3923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Predsjednik Jefferson, koji je izabrao Lewisa i </a:t>
            </a:r>
            <a:r>
              <a:rPr lang="hr-HR" dirty="0" err="1" smtClean="0"/>
              <a:t>Clarca</a:t>
            </a:r>
            <a:r>
              <a:rPr lang="hr-HR" dirty="0" smtClean="0"/>
              <a:t> za to putovanje, zatražio je od njih ne samo da pronađu put do Pacifika i natrag, već i da vode dnevnik o svojem putovanju.</a:t>
            </a:r>
          </a:p>
          <a:p>
            <a:endParaRPr lang="hr-HR" dirty="0"/>
          </a:p>
        </p:txBody>
      </p:sp>
      <p:pic>
        <p:nvPicPr>
          <p:cNvPr id="5122" name="Picture 2" descr="C:\Users\DarkoJadranka\Desktop\lewis-clark-montice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89040"/>
            <a:ext cx="4286250" cy="284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Lewis i Clark sve su precizno bilježili. Rijetko kad su istraživači tako potanko opisivali tlo, životinje, raslinje na tek otkrivenom području.</a:t>
            </a:r>
          </a:p>
          <a:p>
            <a:r>
              <a:rPr lang="hr-HR" dirty="0" smtClean="0"/>
              <a:t>Ta dva mlada kapetana imala su kvalitete nužne za vođe ekspedicije na nepoznatom području.</a:t>
            </a:r>
          </a:p>
          <a:p>
            <a:r>
              <a:rPr lang="hr-HR" dirty="0" smtClean="0"/>
              <a:t>Održavali su stegu među članovima ekspedicije, umjereno kažnjavali prijestupnike, zajednički obavljali poslove, preuzimali rizik i trpjeli iste teškoće kao i svi ostali članovi ekspedicije.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440</Words>
  <Application>Microsoft Office PowerPoint</Application>
  <PresentationFormat>Prikaz na zaslonu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Kako birati ljude na položaje vlasti?</vt:lpstr>
      <vt:lpstr>PowerPointova prezentacija</vt:lpstr>
      <vt:lpstr>Kako vi imate priliku birati ljude na položaj vlasti?</vt:lpstr>
      <vt:lpstr>Theodore Roosevelt “Osvajanje Zapada”</vt:lpstr>
      <vt:lpstr>Lewisova i Clarcova ekspedicija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RAZMATRANJE SITUACIJE</vt:lpstr>
      <vt:lpstr>PROCJENA JE LI NETKO PRIKLADAN ZA ODREĐEN POLOŽAJ VLASTI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birati ljude na položaje vlasti?</dc:title>
  <dc:creator>DarkoJadranka</dc:creator>
  <cp:lastModifiedBy>Korisnik</cp:lastModifiedBy>
  <cp:revision>8</cp:revision>
  <dcterms:created xsi:type="dcterms:W3CDTF">2012-11-15T08:58:12Z</dcterms:created>
  <dcterms:modified xsi:type="dcterms:W3CDTF">2012-11-15T12:22:29Z</dcterms:modified>
</cp:coreProperties>
</file>