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rawing3.xml" ContentType="application/vnd.ms-office.drawingml.diagramDrawing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drawing1.xml" ContentType="application/vnd.ms-office.drawingml.diagramDrawing+xml"/>
  <Override PartName="/ppt/diagrams/quickStyle2.xml" ContentType="application/vnd.openxmlformats-officedocument.drawingml.diagramStyle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sr-Latn-C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773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iagrams/_rels/data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image" Target="../media/image2.jpeg"/><Relationship Id="rId4" Type="http://schemas.openxmlformats.org/officeDocument/2006/relationships/image" Target="../media/image5.jpeg"/></Relationships>
</file>

<file path=ppt/diagrams/_rels/drawing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image" Target="../media/image2.jpeg"/><Relationship Id="rId4" Type="http://schemas.openxmlformats.org/officeDocument/2006/relationships/image" Target="../media/image5.jpe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A2A1E23-5C60-4CD2-93FC-1E87CD4DD0B1}" type="doc">
      <dgm:prSet loTypeId="urn:microsoft.com/office/officeart/2005/8/layout/equation2" loCatId="relationship" qsTypeId="urn:microsoft.com/office/officeart/2005/8/quickstyle/simple1" qsCatId="simple" csTypeId="urn:microsoft.com/office/officeart/2005/8/colors/accent1_2" csCatId="accent1" phldr="1"/>
      <dgm:spPr/>
    </dgm:pt>
    <dgm:pt modelId="{E53A798F-2B68-4D57-8A45-0F60893E76B4}">
      <dgm:prSet phldrT="[Tekst]"/>
      <dgm:spPr/>
      <dgm:t>
        <a:bodyPr/>
        <a:lstStyle/>
        <a:p>
          <a:r>
            <a:rPr lang="hr-HR" dirty="0" smtClean="0"/>
            <a:t>proizvod</a:t>
          </a:r>
          <a:endParaRPr lang="hr-HR" dirty="0"/>
        </a:p>
      </dgm:t>
    </dgm:pt>
    <dgm:pt modelId="{C875294D-18C7-42BE-9B2D-C8EC10233FF2}" type="parTrans" cxnId="{533EB42C-EC71-4225-98D3-B517B85EB5EF}">
      <dgm:prSet/>
      <dgm:spPr/>
    </dgm:pt>
    <dgm:pt modelId="{4D024CCE-B37C-4E34-A7AC-4C4DE74B0C2E}" type="sibTrans" cxnId="{533EB42C-EC71-4225-98D3-B517B85EB5EF}">
      <dgm:prSet/>
      <dgm:spPr/>
      <dgm:t>
        <a:bodyPr/>
        <a:lstStyle/>
        <a:p>
          <a:endParaRPr lang="hr-HR"/>
        </a:p>
      </dgm:t>
    </dgm:pt>
    <dgm:pt modelId="{F98F4F49-2635-4D5E-A524-3237FA3E45E2}">
      <dgm:prSet phldrT="[Tekst]"/>
      <dgm:spPr/>
      <dgm:t>
        <a:bodyPr/>
        <a:lstStyle/>
        <a:p>
          <a:r>
            <a:rPr lang="hr-HR" dirty="0" smtClean="0"/>
            <a:t>potrošnja</a:t>
          </a:r>
          <a:endParaRPr lang="hr-HR" dirty="0"/>
        </a:p>
      </dgm:t>
    </dgm:pt>
    <dgm:pt modelId="{A6806564-AA66-4691-98FD-B236D020A9E6}" type="parTrans" cxnId="{FCB59EBA-475A-44E9-9AA1-38000A8E2768}">
      <dgm:prSet/>
      <dgm:spPr/>
    </dgm:pt>
    <dgm:pt modelId="{8A9B6D6B-AF27-4B28-854E-11796A1CD81D}" type="sibTrans" cxnId="{FCB59EBA-475A-44E9-9AA1-38000A8E2768}">
      <dgm:prSet/>
      <dgm:spPr/>
      <dgm:t>
        <a:bodyPr/>
        <a:lstStyle/>
        <a:p>
          <a:endParaRPr lang="hr-HR"/>
        </a:p>
      </dgm:t>
    </dgm:pt>
    <dgm:pt modelId="{3A3ECB82-D853-4427-806F-CD217E9D1AD4}">
      <dgm:prSet phldrT="[Tekst]"/>
      <dgm:spPr/>
      <dgm:t>
        <a:bodyPr/>
        <a:lstStyle/>
        <a:p>
          <a:r>
            <a:rPr lang="hr-HR" dirty="0" smtClean="0"/>
            <a:t>KULTURA</a:t>
          </a:r>
          <a:endParaRPr lang="hr-HR" dirty="0"/>
        </a:p>
      </dgm:t>
    </dgm:pt>
    <dgm:pt modelId="{54FA0C7C-4BFC-46F0-B383-A6CDCAE587D5}" type="parTrans" cxnId="{AA677DE2-789E-4DBA-A09F-9B2C14B97114}">
      <dgm:prSet/>
      <dgm:spPr/>
    </dgm:pt>
    <dgm:pt modelId="{4D379DB5-3774-4501-A11F-624880237DAF}" type="sibTrans" cxnId="{AA677DE2-789E-4DBA-A09F-9B2C14B97114}">
      <dgm:prSet/>
      <dgm:spPr/>
    </dgm:pt>
    <dgm:pt modelId="{147ED1FE-92AE-47A1-8B4C-4C65A7DEC713}" type="pres">
      <dgm:prSet presAssocID="{0A2A1E23-5C60-4CD2-93FC-1E87CD4DD0B1}" presName="Name0" presStyleCnt="0">
        <dgm:presLayoutVars>
          <dgm:dir/>
          <dgm:resizeHandles val="exact"/>
        </dgm:presLayoutVars>
      </dgm:prSet>
      <dgm:spPr/>
    </dgm:pt>
    <dgm:pt modelId="{25DF2BEA-BBD9-4586-87C4-AA8DCC04E0EA}" type="pres">
      <dgm:prSet presAssocID="{0A2A1E23-5C60-4CD2-93FC-1E87CD4DD0B1}" presName="vNodes" presStyleCnt="0"/>
      <dgm:spPr/>
    </dgm:pt>
    <dgm:pt modelId="{A10A8613-2D33-4CEC-94CB-E0695FE14C17}" type="pres">
      <dgm:prSet presAssocID="{E53A798F-2B68-4D57-8A45-0F60893E76B4}" presName="node" presStyleLbl="node1" presStyleIdx="0" presStyleCnt="3">
        <dgm:presLayoutVars>
          <dgm:bulletEnabled val="1"/>
        </dgm:presLayoutVars>
      </dgm:prSet>
      <dgm:spPr/>
    </dgm:pt>
    <dgm:pt modelId="{C41AD927-5E49-4E56-81BC-E29171D3942A}" type="pres">
      <dgm:prSet presAssocID="{4D024CCE-B37C-4E34-A7AC-4C4DE74B0C2E}" presName="spacerT" presStyleCnt="0"/>
      <dgm:spPr/>
    </dgm:pt>
    <dgm:pt modelId="{9E93EB55-D7DD-4A9B-B662-EAD9ACC62667}" type="pres">
      <dgm:prSet presAssocID="{4D024CCE-B37C-4E34-A7AC-4C4DE74B0C2E}" presName="sibTrans" presStyleLbl="sibTrans2D1" presStyleIdx="0" presStyleCnt="2"/>
      <dgm:spPr/>
    </dgm:pt>
    <dgm:pt modelId="{9F2D769B-697E-4803-BBDF-32B96C97CC86}" type="pres">
      <dgm:prSet presAssocID="{4D024CCE-B37C-4E34-A7AC-4C4DE74B0C2E}" presName="spacerB" presStyleCnt="0"/>
      <dgm:spPr/>
    </dgm:pt>
    <dgm:pt modelId="{5AAB0B11-1770-4E20-BE6A-7969AB282539}" type="pres">
      <dgm:prSet presAssocID="{F98F4F49-2635-4D5E-A524-3237FA3E45E2}" presName="node" presStyleLbl="node1" presStyleIdx="1" presStyleCnt="3">
        <dgm:presLayoutVars>
          <dgm:bulletEnabled val="1"/>
        </dgm:presLayoutVars>
      </dgm:prSet>
      <dgm:spPr/>
    </dgm:pt>
    <dgm:pt modelId="{A0A8DC7B-BF70-407B-8E2D-88A2A7747DB8}" type="pres">
      <dgm:prSet presAssocID="{0A2A1E23-5C60-4CD2-93FC-1E87CD4DD0B1}" presName="sibTransLast" presStyleLbl="sibTrans2D1" presStyleIdx="1" presStyleCnt="2"/>
      <dgm:spPr/>
    </dgm:pt>
    <dgm:pt modelId="{3CF859D0-C0E9-445B-9CE9-A382756AB171}" type="pres">
      <dgm:prSet presAssocID="{0A2A1E23-5C60-4CD2-93FC-1E87CD4DD0B1}" presName="connectorText" presStyleLbl="sibTrans2D1" presStyleIdx="1" presStyleCnt="2"/>
      <dgm:spPr/>
    </dgm:pt>
    <dgm:pt modelId="{ADE5CFBD-7393-4EDA-94BF-5B3BF4DC4345}" type="pres">
      <dgm:prSet presAssocID="{0A2A1E23-5C60-4CD2-93FC-1E87CD4DD0B1}" presName="lastNode" presStyleLbl="node1" presStyleIdx="2" presStyleCnt="3">
        <dgm:presLayoutVars>
          <dgm:bulletEnabled val="1"/>
        </dgm:presLayoutVars>
      </dgm:prSet>
      <dgm:spPr/>
    </dgm:pt>
  </dgm:ptLst>
  <dgm:cxnLst>
    <dgm:cxn modelId="{AA677DE2-789E-4DBA-A09F-9B2C14B97114}" srcId="{0A2A1E23-5C60-4CD2-93FC-1E87CD4DD0B1}" destId="{3A3ECB82-D853-4427-806F-CD217E9D1AD4}" srcOrd="2" destOrd="0" parTransId="{54FA0C7C-4BFC-46F0-B383-A6CDCAE587D5}" sibTransId="{4D379DB5-3774-4501-A11F-624880237DAF}"/>
    <dgm:cxn modelId="{533EB42C-EC71-4225-98D3-B517B85EB5EF}" srcId="{0A2A1E23-5C60-4CD2-93FC-1E87CD4DD0B1}" destId="{E53A798F-2B68-4D57-8A45-0F60893E76B4}" srcOrd="0" destOrd="0" parTransId="{C875294D-18C7-42BE-9B2D-C8EC10233FF2}" sibTransId="{4D024CCE-B37C-4E34-A7AC-4C4DE74B0C2E}"/>
    <dgm:cxn modelId="{E3ACB52C-6B7D-4CA2-AE8F-97C13F95ABC7}" type="presOf" srcId="{8A9B6D6B-AF27-4B28-854E-11796A1CD81D}" destId="{3CF859D0-C0E9-445B-9CE9-A382756AB171}" srcOrd="1" destOrd="0" presId="urn:microsoft.com/office/officeart/2005/8/layout/equation2"/>
    <dgm:cxn modelId="{FCB59EBA-475A-44E9-9AA1-38000A8E2768}" srcId="{0A2A1E23-5C60-4CD2-93FC-1E87CD4DD0B1}" destId="{F98F4F49-2635-4D5E-A524-3237FA3E45E2}" srcOrd="1" destOrd="0" parTransId="{A6806564-AA66-4691-98FD-B236D020A9E6}" sibTransId="{8A9B6D6B-AF27-4B28-854E-11796A1CD81D}"/>
    <dgm:cxn modelId="{6D4ED10F-225C-4288-9DD8-963B4DE9ED98}" type="presOf" srcId="{4D024CCE-B37C-4E34-A7AC-4C4DE74B0C2E}" destId="{9E93EB55-D7DD-4A9B-B662-EAD9ACC62667}" srcOrd="0" destOrd="0" presId="urn:microsoft.com/office/officeart/2005/8/layout/equation2"/>
    <dgm:cxn modelId="{516498AF-9014-4908-8108-C12101293563}" type="presOf" srcId="{F98F4F49-2635-4D5E-A524-3237FA3E45E2}" destId="{5AAB0B11-1770-4E20-BE6A-7969AB282539}" srcOrd="0" destOrd="0" presId="urn:microsoft.com/office/officeart/2005/8/layout/equation2"/>
    <dgm:cxn modelId="{E2BB2B3B-434C-4429-8BCA-AA302DB934D9}" type="presOf" srcId="{8A9B6D6B-AF27-4B28-854E-11796A1CD81D}" destId="{A0A8DC7B-BF70-407B-8E2D-88A2A7747DB8}" srcOrd="0" destOrd="0" presId="urn:microsoft.com/office/officeart/2005/8/layout/equation2"/>
    <dgm:cxn modelId="{6F1F4D4A-52EE-4D0F-9100-4BE1E87B90B6}" type="presOf" srcId="{E53A798F-2B68-4D57-8A45-0F60893E76B4}" destId="{A10A8613-2D33-4CEC-94CB-E0695FE14C17}" srcOrd="0" destOrd="0" presId="urn:microsoft.com/office/officeart/2005/8/layout/equation2"/>
    <dgm:cxn modelId="{68AA150D-03A0-48A1-8CCB-C2EF79F140FF}" type="presOf" srcId="{3A3ECB82-D853-4427-806F-CD217E9D1AD4}" destId="{ADE5CFBD-7393-4EDA-94BF-5B3BF4DC4345}" srcOrd="0" destOrd="0" presId="urn:microsoft.com/office/officeart/2005/8/layout/equation2"/>
    <dgm:cxn modelId="{B88E1E7D-50F5-48CA-A0BA-818D6A6893B5}" type="presOf" srcId="{0A2A1E23-5C60-4CD2-93FC-1E87CD4DD0B1}" destId="{147ED1FE-92AE-47A1-8B4C-4C65A7DEC713}" srcOrd="0" destOrd="0" presId="urn:microsoft.com/office/officeart/2005/8/layout/equation2"/>
    <dgm:cxn modelId="{F6C13BB8-1FDA-439C-B90A-070B250139E9}" type="presParOf" srcId="{147ED1FE-92AE-47A1-8B4C-4C65A7DEC713}" destId="{25DF2BEA-BBD9-4586-87C4-AA8DCC04E0EA}" srcOrd="0" destOrd="0" presId="urn:microsoft.com/office/officeart/2005/8/layout/equation2"/>
    <dgm:cxn modelId="{8B5EA662-6B41-4608-B0ED-04E41FE01F8C}" type="presParOf" srcId="{25DF2BEA-BBD9-4586-87C4-AA8DCC04E0EA}" destId="{A10A8613-2D33-4CEC-94CB-E0695FE14C17}" srcOrd="0" destOrd="0" presId="urn:microsoft.com/office/officeart/2005/8/layout/equation2"/>
    <dgm:cxn modelId="{6D8B0224-2D23-4BEE-B2A8-EEAC413D204D}" type="presParOf" srcId="{25DF2BEA-BBD9-4586-87C4-AA8DCC04E0EA}" destId="{C41AD927-5E49-4E56-81BC-E29171D3942A}" srcOrd="1" destOrd="0" presId="urn:microsoft.com/office/officeart/2005/8/layout/equation2"/>
    <dgm:cxn modelId="{F2C958B2-8548-4AAA-B172-056A7C4A2C71}" type="presParOf" srcId="{25DF2BEA-BBD9-4586-87C4-AA8DCC04E0EA}" destId="{9E93EB55-D7DD-4A9B-B662-EAD9ACC62667}" srcOrd="2" destOrd="0" presId="urn:microsoft.com/office/officeart/2005/8/layout/equation2"/>
    <dgm:cxn modelId="{6E3272E6-29DC-4763-9EF8-9F865B4FC1A0}" type="presParOf" srcId="{25DF2BEA-BBD9-4586-87C4-AA8DCC04E0EA}" destId="{9F2D769B-697E-4803-BBDF-32B96C97CC86}" srcOrd="3" destOrd="0" presId="urn:microsoft.com/office/officeart/2005/8/layout/equation2"/>
    <dgm:cxn modelId="{C2541B89-A92D-4E7B-B730-D0932183368F}" type="presParOf" srcId="{25DF2BEA-BBD9-4586-87C4-AA8DCC04E0EA}" destId="{5AAB0B11-1770-4E20-BE6A-7969AB282539}" srcOrd="4" destOrd="0" presId="urn:microsoft.com/office/officeart/2005/8/layout/equation2"/>
    <dgm:cxn modelId="{6C960AC1-3E9D-42D5-9A9E-2C54D90ABEEF}" type="presParOf" srcId="{147ED1FE-92AE-47A1-8B4C-4C65A7DEC713}" destId="{A0A8DC7B-BF70-407B-8E2D-88A2A7747DB8}" srcOrd="1" destOrd="0" presId="urn:microsoft.com/office/officeart/2005/8/layout/equation2"/>
    <dgm:cxn modelId="{3BD9DE54-9123-4A18-9CE3-08E068F30C68}" type="presParOf" srcId="{A0A8DC7B-BF70-407B-8E2D-88A2A7747DB8}" destId="{3CF859D0-C0E9-445B-9CE9-A382756AB171}" srcOrd="0" destOrd="0" presId="urn:microsoft.com/office/officeart/2005/8/layout/equation2"/>
    <dgm:cxn modelId="{840C2F9B-170D-40FC-B5FE-63F11D3B7ABD}" type="presParOf" srcId="{147ED1FE-92AE-47A1-8B4C-4C65A7DEC713}" destId="{ADE5CFBD-7393-4EDA-94BF-5B3BF4DC4345}" srcOrd="2" destOrd="0" presId="urn:microsoft.com/office/officeart/2005/8/layout/equation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321D6E0-4D29-4BD6-821B-58FB4A178350}" type="doc">
      <dgm:prSet loTypeId="urn:microsoft.com/office/officeart/2005/8/layout/cycle4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hr-HR"/>
        </a:p>
      </dgm:t>
    </dgm:pt>
    <dgm:pt modelId="{B70388A7-C43B-46B9-8330-B24AA7D50FD3}">
      <dgm:prSet phldrT="[Tekst]"/>
      <dgm:spPr/>
      <dgm:t>
        <a:bodyPr/>
        <a:lstStyle/>
        <a:p>
          <a:r>
            <a:rPr lang="hr-HR" dirty="0" smtClean="0"/>
            <a:t>VISOKA KULTURA</a:t>
          </a:r>
          <a:endParaRPr lang="hr-HR" dirty="0"/>
        </a:p>
      </dgm:t>
    </dgm:pt>
    <dgm:pt modelId="{AF7B93C4-E1C0-46C1-9547-8DE2D2ED61EE}" type="parTrans" cxnId="{BAC3B345-8134-4C18-B88D-B43EF883EEFF}">
      <dgm:prSet/>
      <dgm:spPr/>
      <dgm:t>
        <a:bodyPr/>
        <a:lstStyle/>
        <a:p>
          <a:endParaRPr lang="hr-HR"/>
        </a:p>
      </dgm:t>
    </dgm:pt>
    <dgm:pt modelId="{E297AD28-5064-4D4E-BEE3-F742EB13BA28}" type="sibTrans" cxnId="{BAC3B345-8134-4C18-B88D-B43EF883EEFF}">
      <dgm:prSet/>
      <dgm:spPr/>
      <dgm:t>
        <a:bodyPr/>
        <a:lstStyle/>
        <a:p>
          <a:endParaRPr lang="hr-HR"/>
        </a:p>
      </dgm:t>
    </dgm:pt>
    <dgm:pt modelId="{EED2BC05-8301-4ED6-8DA2-1B0509C5BB61}">
      <dgm:prSet phldrT="[Tekst]"/>
      <dgm:spPr/>
      <dgm:t>
        <a:bodyPr/>
        <a:lstStyle/>
        <a:p>
          <a:r>
            <a:rPr lang="hr-HR" dirty="0" smtClean="0"/>
            <a:t>VRHUNAC LJUDSKOG DUHOVNOG STVARALAŠTVA</a:t>
          </a:r>
          <a:endParaRPr lang="hr-HR" dirty="0"/>
        </a:p>
      </dgm:t>
    </dgm:pt>
    <dgm:pt modelId="{AA31757C-24F0-41DF-931B-E02319FDDAE5}" type="parTrans" cxnId="{D543DBA7-9E16-4B61-832E-1F33F5F3E525}">
      <dgm:prSet/>
      <dgm:spPr/>
      <dgm:t>
        <a:bodyPr/>
        <a:lstStyle/>
        <a:p>
          <a:endParaRPr lang="hr-HR"/>
        </a:p>
      </dgm:t>
    </dgm:pt>
    <dgm:pt modelId="{88E464AF-DE5F-40D4-81B2-877B6D31E1BB}" type="sibTrans" cxnId="{D543DBA7-9E16-4B61-832E-1F33F5F3E525}">
      <dgm:prSet/>
      <dgm:spPr/>
      <dgm:t>
        <a:bodyPr/>
        <a:lstStyle/>
        <a:p>
          <a:endParaRPr lang="hr-HR"/>
        </a:p>
      </dgm:t>
    </dgm:pt>
    <dgm:pt modelId="{B68C70AC-95C0-43F9-98FE-99B9D5025580}">
      <dgm:prSet phldrT="[Tekst]"/>
      <dgm:spPr/>
      <dgm:t>
        <a:bodyPr/>
        <a:lstStyle/>
        <a:p>
          <a:r>
            <a:rPr lang="hr-HR" dirty="0" smtClean="0"/>
            <a:t>NARODNA (PUČKA) KULTURA</a:t>
          </a:r>
        </a:p>
      </dgm:t>
    </dgm:pt>
    <dgm:pt modelId="{651FDBC6-2DCA-4F3D-BE1F-43AE4215951B}" type="parTrans" cxnId="{7EAB3734-56E5-4A67-A816-D9FF693E6C06}">
      <dgm:prSet/>
      <dgm:spPr/>
      <dgm:t>
        <a:bodyPr/>
        <a:lstStyle/>
        <a:p>
          <a:endParaRPr lang="hr-HR"/>
        </a:p>
      </dgm:t>
    </dgm:pt>
    <dgm:pt modelId="{D4D92EC2-D2D0-4709-AE19-004380D6F790}" type="sibTrans" cxnId="{7EAB3734-56E5-4A67-A816-D9FF693E6C06}">
      <dgm:prSet/>
      <dgm:spPr/>
      <dgm:t>
        <a:bodyPr/>
        <a:lstStyle/>
        <a:p>
          <a:endParaRPr lang="hr-HR"/>
        </a:p>
      </dgm:t>
    </dgm:pt>
    <dgm:pt modelId="{039F3E68-FEEF-4F09-B89E-901E02BC97BF}">
      <dgm:prSet phldrT="[Tekst]"/>
      <dgm:spPr/>
      <dgm:t>
        <a:bodyPr/>
        <a:lstStyle/>
        <a:p>
          <a:r>
            <a:rPr lang="hr-HR" dirty="0" smtClean="0"/>
            <a:t>PROUČAVAJU JE ETNOLOZI, PROMIČU JE KUD-ovi, ODRAŽAVA ISKUSTVO NARODA</a:t>
          </a:r>
          <a:endParaRPr lang="hr-HR" dirty="0"/>
        </a:p>
      </dgm:t>
    </dgm:pt>
    <dgm:pt modelId="{C0D699AD-AC11-4834-B9FC-D977EE2EA35F}" type="parTrans" cxnId="{4A43330C-B2C7-41F3-99DD-058B1BA269E4}">
      <dgm:prSet/>
      <dgm:spPr/>
      <dgm:t>
        <a:bodyPr/>
        <a:lstStyle/>
        <a:p>
          <a:endParaRPr lang="hr-HR"/>
        </a:p>
      </dgm:t>
    </dgm:pt>
    <dgm:pt modelId="{1AB2716E-7120-46FE-B42C-7E48133E0C30}" type="sibTrans" cxnId="{4A43330C-B2C7-41F3-99DD-058B1BA269E4}">
      <dgm:prSet/>
      <dgm:spPr/>
      <dgm:t>
        <a:bodyPr/>
        <a:lstStyle/>
        <a:p>
          <a:endParaRPr lang="hr-HR"/>
        </a:p>
      </dgm:t>
    </dgm:pt>
    <dgm:pt modelId="{A5D7BFB6-EDEC-43A4-9FAA-49272EC93360}">
      <dgm:prSet phldrT="[Tekst]"/>
      <dgm:spPr/>
      <dgm:t>
        <a:bodyPr/>
        <a:lstStyle/>
        <a:p>
          <a:r>
            <a:rPr lang="hr-HR" dirty="0" smtClean="0"/>
            <a:t>POPULARNA  KULTURA</a:t>
          </a:r>
          <a:endParaRPr lang="hr-HR" dirty="0"/>
        </a:p>
      </dgm:t>
    </dgm:pt>
    <dgm:pt modelId="{533A2D85-EAF0-4C8B-8536-B76E7FFF9ECA}" type="parTrans" cxnId="{625D9F81-D800-411F-835B-132B33FC0C3A}">
      <dgm:prSet/>
      <dgm:spPr/>
      <dgm:t>
        <a:bodyPr/>
        <a:lstStyle/>
        <a:p>
          <a:endParaRPr lang="hr-HR"/>
        </a:p>
      </dgm:t>
    </dgm:pt>
    <dgm:pt modelId="{655F4000-29B5-4CDD-B01D-E06C36A659C1}" type="sibTrans" cxnId="{625D9F81-D800-411F-835B-132B33FC0C3A}">
      <dgm:prSet/>
      <dgm:spPr/>
      <dgm:t>
        <a:bodyPr/>
        <a:lstStyle/>
        <a:p>
          <a:endParaRPr lang="hr-HR"/>
        </a:p>
      </dgm:t>
    </dgm:pt>
    <dgm:pt modelId="{3BEFCD3D-B620-457D-BC6D-0F28B6F74575}">
      <dgm:prSet phldrT="[Tekst]"/>
      <dgm:spPr/>
      <dgm:t>
        <a:bodyPr/>
        <a:lstStyle/>
        <a:p>
          <a:r>
            <a:rPr lang="hr-HR" dirty="0" smtClean="0"/>
            <a:t>STVARALAŠTVO NAMIJENJENO ZA ŠIROKU PUBLIKU, VEĆA VRIJEDNOST OD MASOVNE KULTURE</a:t>
          </a:r>
          <a:endParaRPr lang="hr-HR" dirty="0"/>
        </a:p>
      </dgm:t>
    </dgm:pt>
    <dgm:pt modelId="{B0228693-9A85-4FDC-8A83-F3F6D004BE62}" type="parTrans" cxnId="{1651301E-800E-4732-9F98-8CC8D00894DB}">
      <dgm:prSet/>
      <dgm:spPr/>
      <dgm:t>
        <a:bodyPr/>
        <a:lstStyle/>
        <a:p>
          <a:endParaRPr lang="hr-HR"/>
        </a:p>
      </dgm:t>
    </dgm:pt>
    <dgm:pt modelId="{9F7EEC82-49F5-4B02-9DF7-22EA45E47685}" type="sibTrans" cxnId="{1651301E-800E-4732-9F98-8CC8D00894DB}">
      <dgm:prSet/>
      <dgm:spPr/>
      <dgm:t>
        <a:bodyPr/>
        <a:lstStyle/>
        <a:p>
          <a:endParaRPr lang="hr-HR"/>
        </a:p>
      </dgm:t>
    </dgm:pt>
    <dgm:pt modelId="{0FC9A2E7-D25A-4E40-BC99-08DE796BB807}">
      <dgm:prSet phldrT="[Tekst]"/>
      <dgm:spPr/>
      <dgm:t>
        <a:bodyPr/>
        <a:lstStyle/>
        <a:p>
          <a:r>
            <a:rPr lang="hr-HR" dirty="0" smtClean="0"/>
            <a:t>MASOVNA KULTURA</a:t>
          </a:r>
          <a:endParaRPr lang="hr-HR" dirty="0"/>
        </a:p>
      </dgm:t>
    </dgm:pt>
    <dgm:pt modelId="{9C9B440F-7E79-49EA-A7EC-6257AFA2E376}" type="parTrans" cxnId="{2C37AC2E-FD00-4214-B84D-12EE34856ACA}">
      <dgm:prSet/>
      <dgm:spPr/>
      <dgm:t>
        <a:bodyPr/>
        <a:lstStyle/>
        <a:p>
          <a:endParaRPr lang="hr-HR"/>
        </a:p>
      </dgm:t>
    </dgm:pt>
    <dgm:pt modelId="{8C833BAB-A690-4BBC-8A49-626B8E95E729}" type="sibTrans" cxnId="{2C37AC2E-FD00-4214-B84D-12EE34856ACA}">
      <dgm:prSet/>
      <dgm:spPr/>
      <dgm:t>
        <a:bodyPr/>
        <a:lstStyle/>
        <a:p>
          <a:endParaRPr lang="hr-HR"/>
        </a:p>
      </dgm:t>
    </dgm:pt>
    <dgm:pt modelId="{E47BBCE1-A4F6-4F9C-BC5C-D9C41CC660C8}">
      <dgm:prSet phldrT="[Tekst]"/>
      <dgm:spPr/>
      <dgm:t>
        <a:bodyPr/>
        <a:lstStyle/>
        <a:p>
          <a:r>
            <a:rPr lang="hr-HR" dirty="0" smtClean="0"/>
            <a:t>PROIZVOD JE MASOVNIH MEDIJA</a:t>
          </a:r>
          <a:endParaRPr lang="hr-HR" dirty="0"/>
        </a:p>
      </dgm:t>
    </dgm:pt>
    <dgm:pt modelId="{FD47F471-0C0E-4B8F-8D2B-6DED531E8F62}" type="parTrans" cxnId="{4F3873F8-89E6-462E-A09C-96DC2EBF8183}">
      <dgm:prSet/>
      <dgm:spPr/>
      <dgm:t>
        <a:bodyPr/>
        <a:lstStyle/>
        <a:p>
          <a:endParaRPr lang="hr-HR"/>
        </a:p>
      </dgm:t>
    </dgm:pt>
    <dgm:pt modelId="{451E068E-C253-4824-BCF1-45B2FE102FC5}" type="sibTrans" cxnId="{4F3873F8-89E6-462E-A09C-96DC2EBF8183}">
      <dgm:prSet/>
      <dgm:spPr/>
      <dgm:t>
        <a:bodyPr/>
        <a:lstStyle/>
        <a:p>
          <a:endParaRPr lang="hr-HR"/>
        </a:p>
      </dgm:t>
    </dgm:pt>
    <dgm:pt modelId="{13175F3C-A32C-4E12-8FA6-A6C1430C65A4}">
      <dgm:prSet phldrT="[Tekst]"/>
      <dgm:spPr/>
      <dgm:t>
        <a:bodyPr/>
        <a:lstStyle/>
        <a:p>
          <a:r>
            <a:rPr lang="hr-HR" dirty="0" smtClean="0"/>
            <a:t>LJUDI KAO KONZUMENTI, A NE STVARAOCI</a:t>
          </a:r>
          <a:endParaRPr lang="hr-HR" dirty="0"/>
        </a:p>
      </dgm:t>
    </dgm:pt>
    <dgm:pt modelId="{B7B342C4-F839-4B58-9582-C4AE6AFAB62E}" type="parTrans" cxnId="{9ACF0B0B-C03F-4B13-A3AD-2CAE84F6C179}">
      <dgm:prSet/>
      <dgm:spPr/>
      <dgm:t>
        <a:bodyPr/>
        <a:lstStyle/>
        <a:p>
          <a:endParaRPr lang="hr-HR"/>
        </a:p>
      </dgm:t>
    </dgm:pt>
    <dgm:pt modelId="{3A7E2791-82EA-48D4-9C04-D6F642E467F9}" type="sibTrans" cxnId="{9ACF0B0B-C03F-4B13-A3AD-2CAE84F6C179}">
      <dgm:prSet/>
      <dgm:spPr/>
      <dgm:t>
        <a:bodyPr/>
        <a:lstStyle/>
        <a:p>
          <a:endParaRPr lang="hr-HR"/>
        </a:p>
      </dgm:t>
    </dgm:pt>
    <dgm:pt modelId="{FD7281A0-DAE6-4FAD-8D13-8B250EABDE0E}">
      <dgm:prSet phldrT="[Tekst]"/>
      <dgm:spPr/>
      <dgm:t>
        <a:bodyPr/>
        <a:lstStyle/>
        <a:p>
          <a:r>
            <a:rPr lang="en-US" dirty="0" err="1" smtClean="0"/>
            <a:t>Vrijednost</a:t>
          </a:r>
          <a:r>
            <a:rPr lang="en-US" dirty="0" smtClean="0"/>
            <a:t> </a:t>
          </a:r>
          <a:r>
            <a:rPr lang="en-US" dirty="0" err="1" smtClean="0"/>
            <a:t>nekog</a:t>
          </a:r>
          <a:r>
            <a:rPr lang="en-US" dirty="0" smtClean="0"/>
            <a:t> </a:t>
          </a:r>
          <a:r>
            <a:rPr lang="en-US" dirty="0" err="1" smtClean="0"/>
            <a:t>djela</a:t>
          </a:r>
          <a:r>
            <a:rPr lang="en-US" dirty="0" smtClean="0"/>
            <a:t> </a:t>
          </a:r>
          <a:r>
            <a:rPr lang="en-US" dirty="0" err="1" smtClean="0"/>
            <a:t>odgovara</a:t>
          </a:r>
          <a:r>
            <a:rPr lang="en-US" dirty="0" smtClean="0"/>
            <a:t> </a:t>
          </a:r>
          <a:r>
            <a:rPr lang="en-US" dirty="0" err="1" smtClean="0"/>
            <a:t>njegovoj</a:t>
          </a:r>
          <a:r>
            <a:rPr lang="en-US" dirty="0" smtClean="0"/>
            <a:t> </a:t>
          </a:r>
          <a:r>
            <a:rPr lang="en-US" dirty="0" err="1" smtClean="0"/>
            <a:t>zaradi</a:t>
          </a:r>
          <a:endParaRPr lang="hr-HR" dirty="0"/>
        </a:p>
      </dgm:t>
    </dgm:pt>
    <dgm:pt modelId="{B8B3B98A-857D-495B-94AE-97A1130D0096}" type="parTrans" cxnId="{A07E5301-D28F-4738-8326-054C99719CA2}">
      <dgm:prSet/>
      <dgm:spPr/>
      <dgm:t>
        <a:bodyPr/>
        <a:lstStyle/>
        <a:p>
          <a:endParaRPr lang="hr-HR"/>
        </a:p>
      </dgm:t>
    </dgm:pt>
    <dgm:pt modelId="{C2112142-737C-4B29-84E1-CDD6B4D0A29C}" type="sibTrans" cxnId="{A07E5301-D28F-4738-8326-054C99719CA2}">
      <dgm:prSet/>
      <dgm:spPr/>
      <dgm:t>
        <a:bodyPr/>
        <a:lstStyle/>
        <a:p>
          <a:endParaRPr lang="hr-HR"/>
        </a:p>
      </dgm:t>
    </dgm:pt>
    <dgm:pt modelId="{9AFE5C2F-8021-4705-9820-A699864ECB8E}" type="pres">
      <dgm:prSet presAssocID="{6321D6E0-4D29-4BD6-821B-58FB4A178350}" presName="cycleMatrixDiagram" presStyleCnt="0">
        <dgm:presLayoutVars>
          <dgm:chMax val="1"/>
          <dgm:dir/>
          <dgm:animLvl val="lvl"/>
          <dgm:resizeHandles val="exact"/>
        </dgm:presLayoutVars>
      </dgm:prSet>
      <dgm:spPr/>
    </dgm:pt>
    <dgm:pt modelId="{98A4E601-9178-456D-AC4A-F1EF9A0BB7FC}" type="pres">
      <dgm:prSet presAssocID="{6321D6E0-4D29-4BD6-821B-58FB4A178350}" presName="children" presStyleCnt="0"/>
      <dgm:spPr/>
    </dgm:pt>
    <dgm:pt modelId="{0AF0BF7E-C5F7-4CF8-B04F-CDC0B957A895}" type="pres">
      <dgm:prSet presAssocID="{6321D6E0-4D29-4BD6-821B-58FB4A178350}" presName="child1group" presStyleCnt="0"/>
      <dgm:spPr/>
    </dgm:pt>
    <dgm:pt modelId="{13EEA12E-B5B5-4DA8-8BA8-ADE99D84CDD6}" type="pres">
      <dgm:prSet presAssocID="{6321D6E0-4D29-4BD6-821B-58FB4A178350}" presName="child1" presStyleLbl="bgAcc1" presStyleIdx="0" presStyleCnt="4"/>
      <dgm:spPr/>
      <dgm:t>
        <a:bodyPr/>
        <a:lstStyle/>
        <a:p>
          <a:endParaRPr lang="hr-HR"/>
        </a:p>
      </dgm:t>
    </dgm:pt>
    <dgm:pt modelId="{ADD41719-6183-414E-8215-154B7C727AB7}" type="pres">
      <dgm:prSet presAssocID="{6321D6E0-4D29-4BD6-821B-58FB4A178350}" presName="child1Text" presStyleLbl="bgAcc1" presStyleIdx="0" presStyleCnt="4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9BA46921-CF42-4429-910D-E4A7A339795D}" type="pres">
      <dgm:prSet presAssocID="{6321D6E0-4D29-4BD6-821B-58FB4A178350}" presName="child2group" presStyleCnt="0"/>
      <dgm:spPr/>
    </dgm:pt>
    <dgm:pt modelId="{B4E769CD-DF41-4602-9619-1A05549FF9E1}" type="pres">
      <dgm:prSet presAssocID="{6321D6E0-4D29-4BD6-821B-58FB4A178350}" presName="child2" presStyleLbl="bgAcc1" presStyleIdx="1" presStyleCnt="4"/>
      <dgm:spPr/>
      <dgm:t>
        <a:bodyPr/>
        <a:lstStyle/>
        <a:p>
          <a:endParaRPr lang="hr-HR"/>
        </a:p>
      </dgm:t>
    </dgm:pt>
    <dgm:pt modelId="{7B59B281-03D6-49D7-9A20-7CE8D9889C3A}" type="pres">
      <dgm:prSet presAssocID="{6321D6E0-4D29-4BD6-821B-58FB4A178350}" presName="child2Text" presStyleLbl="bgAcc1" presStyleIdx="1" presStyleCnt="4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85935D35-80E8-4FC7-B771-EE17E6F5B552}" type="pres">
      <dgm:prSet presAssocID="{6321D6E0-4D29-4BD6-821B-58FB4A178350}" presName="child3group" presStyleCnt="0"/>
      <dgm:spPr/>
    </dgm:pt>
    <dgm:pt modelId="{F6871FC2-C121-4FFA-ABE9-56A53A550C78}" type="pres">
      <dgm:prSet presAssocID="{6321D6E0-4D29-4BD6-821B-58FB4A178350}" presName="child3" presStyleLbl="bgAcc1" presStyleIdx="2" presStyleCnt="4"/>
      <dgm:spPr/>
      <dgm:t>
        <a:bodyPr/>
        <a:lstStyle/>
        <a:p>
          <a:endParaRPr lang="hr-HR"/>
        </a:p>
      </dgm:t>
    </dgm:pt>
    <dgm:pt modelId="{68C8185B-3F82-4B4D-A436-7E5CD9181210}" type="pres">
      <dgm:prSet presAssocID="{6321D6E0-4D29-4BD6-821B-58FB4A178350}" presName="child3Text" presStyleLbl="bgAcc1" presStyleIdx="2" presStyleCnt="4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4625E8AE-27A1-4492-B252-B729F4585A73}" type="pres">
      <dgm:prSet presAssocID="{6321D6E0-4D29-4BD6-821B-58FB4A178350}" presName="child4group" presStyleCnt="0"/>
      <dgm:spPr/>
    </dgm:pt>
    <dgm:pt modelId="{E6A6D4AC-C440-4DB9-ABC8-48FC0D5E3EE2}" type="pres">
      <dgm:prSet presAssocID="{6321D6E0-4D29-4BD6-821B-58FB4A178350}" presName="child4" presStyleLbl="bgAcc1" presStyleIdx="3" presStyleCnt="4"/>
      <dgm:spPr/>
      <dgm:t>
        <a:bodyPr/>
        <a:lstStyle/>
        <a:p>
          <a:endParaRPr lang="hr-HR"/>
        </a:p>
      </dgm:t>
    </dgm:pt>
    <dgm:pt modelId="{BDC54D26-7351-4DBE-B1DE-E1F1520A02C9}" type="pres">
      <dgm:prSet presAssocID="{6321D6E0-4D29-4BD6-821B-58FB4A178350}" presName="child4Text" presStyleLbl="bgAcc1" presStyleIdx="3" presStyleCnt="4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7BECC44D-1DDD-4C3E-8664-7A3DC0E6D933}" type="pres">
      <dgm:prSet presAssocID="{6321D6E0-4D29-4BD6-821B-58FB4A178350}" presName="childPlaceholder" presStyleCnt="0"/>
      <dgm:spPr/>
    </dgm:pt>
    <dgm:pt modelId="{F9E7B978-72A2-48DA-8900-9DF7B3EEEFA2}" type="pres">
      <dgm:prSet presAssocID="{6321D6E0-4D29-4BD6-821B-58FB4A178350}" presName="circle" presStyleCnt="0"/>
      <dgm:spPr/>
    </dgm:pt>
    <dgm:pt modelId="{7FAABECC-A28B-48FB-93C8-DF638BE52476}" type="pres">
      <dgm:prSet presAssocID="{6321D6E0-4D29-4BD6-821B-58FB4A178350}" presName="quadrant1" presStyleLbl="node1" presStyleIdx="0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7A6849E1-89F5-4456-BE1D-6430485140E0}" type="pres">
      <dgm:prSet presAssocID="{6321D6E0-4D29-4BD6-821B-58FB4A178350}" presName="quadrant2" presStyleLbl="node1" presStyleIdx="1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DEC32774-7262-437C-8466-05199A1B5376}" type="pres">
      <dgm:prSet presAssocID="{6321D6E0-4D29-4BD6-821B-58FB4A178350}" presName="quadrant3" presStyleLbl="node1" presStyleIdx="2" presStyleCnt="4">
        <dgm:presLayoutVars>
          <dgm:chMax val="1"/>
          <dgm:bulletEnabled val="1"/>
        </dgm:presLayoutVars>
      </dgm:prSet>
      <dgm:spPr/>
    </dgm:pt>
    <dgm:pt modelId="{44A89D6A-B510-4AC5-848B-EDED5B93596E}" type="pres">
      <dgm:prSet presAssocID="{6321D6E0-4D29-4BD6-821B-58FB4A178350}" presName="quadrant4" presStyleLbl="node1" presStyleIdx="3" presStyleCnt="4">
        <dgm:presLayoutVars>
          <dgm:chMax val="1"/>
          <dgm:bulletEnabled val="1"/>
        </dgm:presLayoutVars>
      </dgm:prSet>
      <dgm:spPr/>
    </dgm:pt>
    <dgm:pt modelId="{3C34DF99-8FF5-4765-8B3D-8058B3653E64}" type="pres">
      <dgm:prSet presAssocID="{6321D6E0-4D29-4BD6-821B-58FB4A178350}" presName="quadrantPlaceholder" presStyleCnt="0"/>
      <dgm:spPr/>
    </dgm:pt>
    <dgm:pt modelId="{48B9E675-CC29-4559-881B-0E421ACDAB0B}" type="pres">
      <dgm:prSet presAssocID="{6321D6E0-4D29-4BD6-821B-58FB4A178350}" presName="center1" presStyleLbl="fgShp" presStyleIdx="0" presStyleCnt="2"/>
      <dgm:spPr/>
    </dgm:pt>
    <dgm:pt modelId="{897C3FCF-8E06-4259-8B29-A306F6900289}" type="pres">
      <dgm:prSet presAssocID="{6321D6E0-4D29-4BD6-821B-58FB4A178350}" presName="center2" presStyleLbl="fgShp" presStyleIdx="1" presStyleCnt="2"/>
      <dgm:spPr/>
    </dgm:pt>
  </dgm:ptLst>
  <dgm:cxnLst>
    <dgm:cxn modelId="{07FD1E92-F502-4767-A922-FF764510CA70}" type="presOf" srcId="{EED2BC05-8301-4ED6-8DA2-1B0509C5BB61}" destId="{13EEA12E-B5B5-4DA8-8BA8-ADE99D84CDD6}" srcOrd="0" destOrd="0" presId="urn:microsoft.com/office/officeart/2005/8/layout/cycle4"/>
    <dgm:cxn modelId="{2C37AC2E-FD00-4214-B84D-12EE34856ACA}" srcId="{6321D6E0-4D29-4BD6-821B-58FB4A178350}" destId="{0FC9A2E7-D25A-4E40-BC99-08DE796BB807}" srcOrd="3" destOrd="0" parTransId="{9C9B440F-7E79-49EA-A7EC-6257AFA2E376}" sibTransId="{8C833BAB-A690-4BBC-8A49-626B8E95E729}"/>
    <dgm:cxn modelId="{C01175C1-3617-4496-AF09-D935054C7A52}" type="presOf" srcId="{3BEFCD3D-B620-457D-BC6D-0F28B6F74575}" destId="{F6871FC2-C121-4FFA-ABE9-56A53A550C78}" srcOrd="0" destOrd="0" presId="urn:microsoft.com/office/officeart/2005/8/layout/cycle4"/>
    <dgm:cxn modelId="{841038C4-7158-4FA8-8171-C11EE919C1C9}" type="presOf" srcId="{EED2BC05-8301-4ED6-8DA2-1B0509C5BB61}" destId="{ADD41719-6183-414E-8215-154B7C727AB7}" srcOrd="1" destOrd="0" presId="urn:microsoft.com/office/officeart/2005/8/layout/cycle4"/>
    <dgm:cxn modelId="{8241AEC5-E755-4B2B-B642-40EDB4FE6004}" type="presOf" srcId="{3BEFCD3D-B620-457D-BC6D-0F28B6F74575}" destId="{68C8185B-3F82-4B4D-A436-7E5CD9181210}" srcOrd="1" destOrd="0" presId="urn:microsoft.com/office/officeart/2005/8/layout/cycle4"/>
    <dgm:cxn modelId="{16B7C13B-44ED-45B2-A48D-D4B691482918}" type="presOf" srcId="{039F3E68-FEEF-4F09-B89E-901E02BC97BF}" destId="{B4E769CD-DF41-4602-9619-1A05549FF9E1}" srcOrd="0" destOrd="0" presId="urn:microsoft.com/office/officeart/2005/8/layout/cycle4"/>
    <dgm:cxn modelId="{BAC3B345-8134-4C18-B88D-B43EF883EEFF}" srcId="{6321D6E0-4D29-4BD6-821B-58FB4A178350}" destId="{B70388A7-C43B-46B9-8330-B24AA7D50FD3}" srcOrd="0" destOrd="0" parTransId="{AF7B93C4-E1C0-46C1-9547-8DE2D2ED61EE}" sibTransId="{E297AD28-5064-4D4E-BEE3-F742EB13BA28}"/>
    <dgm:cxn modelId="{D2525BAA-167B-437E-846E-BD6503B05D1B}" type="presOf" srcId="{E47BBCE1-A4F6-4F9C-BC5C-D9C41CC660C8}" destId="{BDC54D26-7351-4DBE-B1DE-E1F1520A02C9}" srcOrd="1" destOrd="0" presId="urn:microsoft.com/office/officeart/2005/8/layout/cycle4"/>
    <dgm:cxn modelId="{A07E5301-D28F-4738-8326-054C99719CA2}" srcId="{0FC9A2E7-D25A-4E40-BC99-08DE796BB807}" destId="{FD7281A0-DAE6-4FAD-8D13-8B250EABDE0E}" srcOrd="2" destOrd="0" parTransId="{B8B3B98A-857D-495B-94AE-97A1130D0096}" sibTransId="{C2112142-737C-4B29-84E1-CDD6B4D0A29C}"/>
    <dgm:cxn modelId="{C75E68A3-C8D6-40CA-87F2-2F6283944AF6}" type="presOf" srcId="{B70388A7-C43B-46B9-8330-B24AA7D50FD3}" destId="{7FAABECC-A28B-48FB-93C8-DF638BE52476}" srcOrd="0" destOrd="0" presId="urn:microsoft.com/office/officeart/2005/8/layout/cycle4"/>
    <dgm:cxn modelId="{B67D45D3-1DDA-41E7-BE2D-197FEFF783EC}" type="presOf" srcId="{6321D6E0-4D29-4BD6-821B-58FB4A178350}" destId="{9AFE5C2F-8021-4705-9820-A699864ECB8E}" srcOrd="0" destOrd="0" presId="urn:microsoft.com/office/officeart/2005/8/layout/cycle4"/>
    <dgm:cxn modelId="{154AF427-25E0-48EB-B29F-23614883CBCF}" type="presOf" srcId="{039F3E68-FEEF-4F09-B89E-901E02BC97BF}" destId="{7B59B281-03D6-49D7-9A20-7CE8D9889C3A}" srcOrd="1" destOrd="0" presId="urn:microsoft.com/office/officeart/2005/8/layout/cycle4"/>
    <dgm:cxn modelId="{3990C314-AEB4-4408-B8FF-D3CA06397F24}" type="presOf" srcId="{A5D7BFB6-EDEC-43A4-9FAA-49272EC93360}" destId="{DEC32774-7262-437C-8466-05199A1B5376}" srcOrd="0" destOrd="0" presId="urn:microsoft.com/office/officeart/2005/8/layout/cycle4"/>
    <dgm:cxn modelId="{98E3AC06-0C82-4F70-A647-104A15A97C53}" type="presOf" srcId="{B68C70AC-95C0-43F9-98FE-99B9D5025580}" destId="{7A6849E1-89F5-4456-BE1D-6430485140E0}" srcOrd="0" destOrd="0" presId="urn:microsoft.com/office/officeart/2005/8/layout/cycle4"/>
    <dgm:cxn modelId="{7EAB3734-56E5-4A67-A816-D9FF693E6C06}" srcId="{6321D6E0-4D29-4BD6-821B-58FB4A178350}" destId="{B68C70AC-95C0-43F9-98FE-99B9D5025580}" srcOrd="1" destOrd="0" parTransId="{651FDBC6-2DCA-4F3D-BE1F-43AE4215951B}" sibTransId="{D4D92EC2-D2D0-4709-AE19-004380D6F790}"/>
    <dgm:cxn modelId="{4A43330C-B2C7-41F3-99DD-058B1BA269E4}" srcId="{B68C70AC-95C0-43F9-98FE-99B9D5025580}" destId="{039F3E68-FEEF-4F09-B89E-901E02BC97BF}" srcOrd="0" destOrd="0" parTransId="{C0D699AD-AC11-4834-B9FC-D977EE2EA35F}" sibTransId="{1AB2716E-7120-46FE-B42C-7E48133E0C30}"/>
    <dgm:cxn modelId="{D543DBA7-9E16-4B61-832E-1F33F5F3E525}" srcId="{B70388A7-C43B-46B9-8330-B24AA7D50FD3}" destId="{EED2BC05-8301-4ED6-8DA2-1B0509C5BB61}" srcOrd="0" destOrd="0" parTransId="{AA31757C-24F0-41DF-931B-E02319FDDAE5}" sibTransId="{88E464AF-DE5F-40D4-81B2-877B6D31E1BB}"/>
    <dgm:cxn modelId="{9ACF0B0B-C03F-4B13-A3AD-2CAE84F6C179}" srcId="{0FC9A2E7-D25A-4E40-BC99-08DE796BB807}" destId="{13175F3C-A32C-4E12-8FA6-A6C1430C65A4}" srcOrd="1" destOrd="0" parTransId="{B7B342C4-F839-4B58-9582-C4AE6AFAB62E}" sibTransId="{3A7E2791-82EA-48D4-9C04-D6F642E467F9}"/>
    <dgm:cxn modelId="{774C4A2C-EDA3-40AC-BAFB-0720B21BFB24}" type="presOf" srcId="{13175F3C-A32C-4E12-8FA6-A6C1430C65A4}" destId="{BDC54D26-7351-4DBE-B1DE-E1F1520A02C9}" srcOrd="1" destOrd="1" presId="urn:microsoft.com/office/officeart/2005/8/layout/cycle4"/>
    <dgm:cxn modelId="{4F3873F8-89E6-462E-A09C-96DC2EBF8183}" srcId="{0FC9A2E7-D25A-4E40-BC99-08DE796BB807}" destId="{E47BBCE1-A4F6-4F9C-BC5C-D9C41CC660C8}" srcOrd="0" destOrd="0" parTransId="{FD47F471-0C0E-4B8F-8D2B-6DED531E8F62}" sibTransId="{451E068E-C253-4824-BCF1-45B2FE102FC5}"/>
    <dgm:cxn modelId="{625D9F81-D800-411F-835B-132B33FC0C3A}" srcId="{6321D6E0-4D29-4BD6-821B-58FB4A178350}" destId="{A5D7BFB6-EDEC-43A4-9FAA-49272EC93360}" srcOrd="2" destOrd="0" parTransId="{533A2D85-EAF0-4C8B-8536-B76E7FFF9ECA}" sibTransId="{655F4000-29B5-4CDD-B01D-E06C36A659C1}"/>
    <dgm:cxn modelId="{125DE273-BFC3-4B23-A6AE-8DCE18B0EBCD}" type="presOf" srcId="{FD7281A0-DAE6-4FAD-8D13-8B250EABDE0E}" destId="{E6A6D4AC-C440-4DB9-ABC8-48FC0D5E3EE2}" srcOrd="0" destOrd="2" presId="urn:microsoft.com/office/officeart/2005/8/layout/cycle4"/>
    <dgm:cxn modelId="{A6F54E31-C18F-461D-AFD5-72C51A3855B1}" type="presOf" srcId="{0FC9A2E7-D25A-4E40-BC99-08DE796BB807}" destId="{44A89D6A-B510-4AC5-848B-EDED5B93596E}" srcOrd="0" destOrd="0" presId="urn:microsoft.com/office/officeart/2005/8/layout/cycle4"/>
    <dgm:cxn modelId="{218C1C25-5E46-4F7C-9132-203EDB141A24}" type="presOf" srcId="{E47BBCE1-A4F6-4F9C-BC5C-D9C41CC660C8}" destId="{E6A6D4AC-C440-4DB9-ABC8-48FC0D5E3EE2}" srcOrd="0" destOrd="0" presId="urn:microsoft.com/office/officeart/2005/8/layout/cycle4"/>
    <dgm:cxn modelId="{B9CFEEF4-1BF5-4131-B622-C03C768F0BB1}" type="presOf" srcId="{FD7281A0-DAE6-4FAD-8D13-8B250EABDE0E}" destId="{BDC54D26-7351-4DBE-B1DE-E1F1520A02C9}" srcOrd="1" destOrd="2" presId="urn:microsoft.com/office/officeart/2005/8/layout/cycle4"/>
    <dgm:cxn modelId="{458ABEB3-7B56-4194-9FF8-2C7AEBD3A593}" type="presOf" srcId="{13175F3C-A32C-4E12-8FA6-A6C1430C65A4}" destId="{E6A6D4AC-C440-4DB9-ABC8-48FC0D5E3EE2}" srcOrd="0" destOrd="1" presId="urn:microsoft.com/office/officeart/2005/8/layout/cycle4"/>
    <dgm:cxn modelId="{1651301E-800E-4732-9F98-8CC8D00894DB}" srcId="{A5D7BFB6-EDEC-43A4-9FAA-49272EC93360}" destId="{3BEFCD3D-B620-457D-BC6D-0F28B6F74575}" srcOrd="0" destOrd="0" parTransId="{B0228693-9A85-4FDC-8A83-F3F6D004BE62}" sibTransId="{9F7EEC82-49F5-4B02-9DF7-22EA45E47685}"/>
    <dgm:cxn modelId="{A3DD2184-1529-49AF-8F6A-C2A22E47B2C5}" type="presParOf" srcId="{9AFE5C2F-8021-4705-9820-A699864ECB8E}" destId="{98A4E601-9178-456D-AC4A-F1EF9A0BB7FC}" srcOrd="0" destOrd="0" presId="urn:microsoft.com/office/officeart/2005/8/layout/cycle4"/>
    <dgm:cxn modelId="{3F59C7FC-DDEE-49E4-B4F8-8EDBDC825D6F}" type="presParOf" srcId="{98A4E601-9178-456D-AC4A-F1EF9A0BB7FC}" destId="{0AF0BF7E-C5F7-4CF8-B04F-CDC0B957A895}" srcOrd="0" destOrd="0" presId="urn:microsoft.com/office/officeart/2005/8/layout/cycle4"/>
    <dgm:cxn modelId="{EFEDB7E1-DE42-4729-BBF3-CD3C103D4C56}" type="presParOf" srcId="{0AF0BF7E-C5F7-4CF8-B04F-CDC0B957A895}" destId="{13EEA12E-B5B5-4DA8-8BA8-ADE99D84CDD6}" srcOrd="0" destOrd="0" presId="urn:microsoft.com/office/officeart/2005/8/layout/cycle4"/>
    <dgm:cxn modelId="{1C1847F0-C70A-4710-999A-87573589BEC5}" type="presParOf" srcId="{0AF0BF7E-C5F7-4CF8-B04F-CDC0B957A895}" destId="{ADD41719-6183-414E-8215-154B7C727AB7}" srcOrd="1" destOrd="0" presId="urn:microsoft.com/office/officeart/2005/8/layout/cycle4"/>
    <dgm:cxn modelId="{F3BC2E7E-AE44-443B-B809-77A0BD346EF1}" type="presParOf" srcId="{98A4E601-9178-456D-AC4A-F1EF9A0BB7FC}" destId="{9BA46921-CF42-4429-910D-E4A7A339795D}" srcOrd="1" destOrd="0" presId="urn:microsoft.com/office/officeart/2005/8/layout/cycle4"/>
    <dgm:cxn modelId="{F963AD35-A412-467E-8EE2-F2A3248EA93A}" type="presParOf" srcId="{9BA46921-CF42-4429-910D-E4A7A339795D}" destId="{B4E769CD-DF41-4602-9619-1A05549FF9E1}" srcOrd="0" destOrd="0" presId="urn:microsoft.com/office/officeart/2005/8/layout/cycle4"/>
    <dgm:cxn modelId="{E7C607E4-27B2-49F4-AF5A-5AC2B0FE630A}" type="presParOf" srcId="{9BA46921-CF42-4429-910D-E4A7A339795D}" destId="{7B59B281-03D6-49D7-9A20-7CE8D9889C3A}" srcOrd="1" destOrd="0" presId="urn:microsoft.com/office/officeart/2005/8/layout/cycle4"/>
    <dgm:cxn modelId="{2029B997-028A-47F6-9C78-706BDCA10913}" type="presParOf" srcId="{98A4E601-9178-456D-AC4A-F1EF9A0BB7FC}" destId="{85935D35-80E8-4FC7-B771-EE17E6F5B552}" srcOrd="2" destOrd="0" presId="urn:microsoft.com/office/officeart/2005/8/layout/cycle4"/>
    <dgm:cxn modelId="{141F2745-7304-4169-AC25-8252D3FF0CE6}" type="presParOf" srcId="{85935D35-80E8-4FC7-B771-EE17E6F5B552}" destId="{F6871FC2-C121-4FFA-ABE9-56A53A550C78}" srcOrd="0" destOrd="0" presId="urn:microsoft.com/office/officeart/2005/8/layout/cycle4"/>
    <dgm:cxn modelId="{888D601F-7C99-42D6-9CEB-A67FE9228D75}" type="presParOf" srcId="{85935D35-80E8-4FC7-B771-EE17E6F5B552}" destId="{68C8185B-3F82-4B4D-A436-7E5CD9181210}" srcOrd="1" destOrd="0" presId="urn:microsoft.com/office/officeart/2005/8/layout/cycle4"/>
    <dgm:cxn modelId="{E6731C23-0921-45C1-8D6D-087DA550B8C1}" type="presParOf" srcId="{98A4E601-9178-456D-AC4A-F1EF9A0BB7FC}" destId="{4625E8AE-27A1-4492-B252-B729F4585A73}" srcOrd="3" destOrd="0" presId="urn:microsoft.com/office/officeart/2005/8/layout/cycle4"/>
    <dgm:cxn modelId="{F0D14A66-0464-45C0-BA2F-0DE2F77DE072}" type="presParOf" srcId="{4625E8AE-27A1-4492-B252-B729F4585A73}" destId="{E6A6D4AC-C440-4DB9-ABC8-48FC0D5E3EE2}" srcOrd="0" destOrd="0" presId="urn:microsoft.com/office/officeart/2005/8/layout/cycle4"/>
    <dgm:cxn modelId="{63964313-1F87-41DD-BCD1-968844742473}" type="presParOf" srcId="{4625E8AE-27A1-4492-B252-B729F4585A73}" destId="{BDC54D26-7351-4DBE-B1DE-E1F1520A02C9}" srcOrd="1" destOrd="0" presId="urn:microsoft.com/office/officeart/2005/8/layout/cycle4"/>
    <dgm:cxn modelId="{5BF467B6-A2DA-450B-B516-CC228C2AE2FD}" type="presParOf" srcId="{98A4E601-9178-456D-AC4A-F1EF9A0BB7FC}" destId="{7BECC44D-1DDD-4C3E-8664-7A3DC0E6D933}" srcOrd="4" destOrd="0" presId="urn:microsoft.com/office/officeart/2005/8/layout/cycle4"/>
    <dgm:cxn modelId="{ECCFEA3A-C652-44E0-AB88-5B380E7C626F}" type="presParOf" srcId="{9AFE5C2F-8021-4705-9820-A699864ECB8E}" destId="{F9E7B978-72A2-48DA-8900-9DF7B3EEEFA2}" srcOrd="1" destOrd="0" presId="urn:microsoft.com/office/officeart/2005/8/layout/cycle4"/>
    <dgm:cxn modelId="{116D345C-6C54-440F-B76A-56BCBC1756EC}" type="presParOf" srcId="{F9E7B978-72A2-48DA-8900-9DF7B3EEEFA2}" destId="{7FAABECC-A28B-48FB-93C8-DF638BE52476}" srcOrd="0" destOrd="0" presId="urn:microsoft.com/office/officeart/2005/8/layout/cycle4"/>
    <dgm:cxn modelId="{AFB2A595-06FD-4343-B2C5-81131B3F734E}" type="presParOf" srcId="{F9E7B978-72A2-48DA-8900-9DF7B3EEEFA2}" destId="{7A6849E1-89F5-4456-BE1D-6430485140E0}" srcOrd="1" destOrd="0" presId="urn:microsoft.com/office/officeart/2005/8/layout/cycle4"/>
    <dgm:cxn modelId="{4C3BCE90-04EA-45BF-9303-917AA2DE7A15}" type="presParOf" srcId="{F9E7B978-72A2-48DA-8900-9DF7B3EEEFA2}" destId="{DEC32774-7262-437C-8466-05199A1B5376}" srcOrd="2" destOrd="0" presId="urn:microsoft.com/office/officeart/2005/8/layout/cycle4"/>
    <dgm:cxn modelId="{01A34477-C7CD-49A9-8580-A2657D9DD082}" type="presParOf" srcId="{F9E7B978-72A2-48DA-8900-9DF7B3EEEFA2}" destId="{44A89D6A-B510-4AC5-848B-EDED5B93596E}" srcOrd="3" destOrd="0" presId="urn:microsoft.com/office/officeart/2005/8/layout/cycle4"/>
    <dgm:cxn modelId="{AC9F5FC9-DA31-49FB-A9F8-EDB6212C5562}" type="presParOf" srcId="{F9E7B978-72A2-48DA-8900-9DF7B3EEEFA2}" destId="{3C34DF99-8FF5-4765-8B3D-8058B3653E64}" srcOrd="4" destOrd="0" presId="urn:microsoft.com/office/officeart/2005/8/layout/cycle4"/>
    <dgm:cxn modelId="{E91435F0-5DE7-4A8F-A6A0-9CBE154CDD7F}" type="presParOf" srcId="{9AFE5C2F-8021-4705-9820-A699864ECB8E}" destId="{48B9E675-CC29-4559-881B-0E421ACDAB0B}" srcOrd="2" destOrd="0" presId="urn:microsoft.com/office/officeart/2005/8/layout/cycle4"/>
    <dgm:cxn modelId="{6223B0BB-D205-44B5-AE5E-7D873B2B6604}" type="presParOf" srcId="{9AFE5C2F-8021-4705-9820-A699864ECB8E}" destId="{897C3FCF-8E06-4259-8B29-A306F6900289}" srcOrd="3" destOrd="0" presId="urn:microsoft.com/office/officeart/2005/8/layout/cycle4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A2D2AD91-7E88-48D2-9FD7-F8D7F51F4FBF}" type="doc">
      <dgm:prSet loTypeId="urn:microsoft.com/office/officeart/2005/8/layout/p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hr-HR"/>
        </a:p>
      </dgm:t>
    </dgm:pt>
    <dgm:pt modelId="{66A3050D-DC73-40BE-9105-FE2C0E692F72}">
      <dgm:prSet phldrT="[Tekst]"/>
      <dgm:spPr/>
      <dgm:t>
        <a:bodyPr/>
        <a:lstStyle/>
        <a:p>
          <a:r>
            <a:rPr lang="hr-HR" dirty="0" smtClean="0"/>
            <a:t>komercijalna</a:t>
          </a:r>
          <a:endParaRPr lang="hr-HR" dirty="0"/>
        </a:p>
      </dgm:t>
    </dgm:pt>
    <dgm:pt modelId="{6E941167-C063-4CF6-A26D-D3A88C16CBA5}" type="parTrans" cxnId="{CFE2E916-98D5-4CE5-99D9-160A080814D9}">
      <dgm:prSet/>
      <dgm:spPr/>
      <dgm:t>
        <a:bodyPr/>
        <a:lstStyle/>
        <a:p>
          <a:endParaRPr lang="hr-HR"/>
        </a:p>
      </dgm:t>
    </dgm:pt>
    <dgm:pt modelId="{6500931E-F4C7-40CD-8184-25BB77E9C139}" type="sibTrans" cxnId="{CFE2E916-98D5-4CE5-99D9-160A080814D9}">
      <dgm:prSet/>
      <dgm:spPr/>
      <dgm:t>
        <a:bodyPr/>
        <a:lstStyle/>
        <a:p>
          <a:endParaRPr lang="hr-HR"/>
        </a:p>
      </dgm:t>
    </dgm:pt>
    <dgm:pt modelId="{DE45B203-F5D5-4052-995C-FE80330ADC03}">
      <dgm:prSet phldrT="[Tekst]"/>
      <dgm:spPr/>
      <dgm:t>
        <a:bodyPr/>
        <a:lstStyle/>
        <a:p>
          <a:r>
            <a:rPr lang="hr-HR" dirty="0" smtClean="0"/>
            <a:t>identična</a:t>
          </a:r>
          <a:endParaRPr lang="hr-HR" dirty="0"/>
        </a:p>
      </dgm:t>
    </dgm:pt>
    <dgm:pt modelId="{554BD3CB-03BE-43EF-AD1D-2E8A11026F6D}" type="parTrans" cxnId="{9EEF071A-8AE9-46D6-9E11-3EECAA19E779}">
      <dgm:prSet/>
      <dgm:spPr/>
      <dgm:t>
        <a:bodyPr/>
        <a:lstStyle/>
        <a:p>
          <a:endParaRPr lang="hr-HR"/>
        </a:p>
      </dgm:t>
    </dgm:pt>
    <dgm:pt modelId="{52C951F2-D7B3-428D-9081-300B5C32D5F6}" type="sibTrans" cxnId="{9EEF071A-8AE9-46D6-9E11-3EECAA19E779}">
      <dgm:prSet/>
      <dgm:spPr/>
      <dgm:t>
        <a:bodyPr/>
        <a:lstStyle/>
        <a:p>
          <a:endParaRPr lang="hr-HR"/>
        </a:p>
      </dgm:t>
    </dgm:pt>
    <dgm:pt modelId="{EC735472-DB92-4A43-B945-62FF0C0C74B5}">
      <dgm:prSet phldrT="[Tekst]"/>
      <dgm:spPr/>
      <dgm:t>
        <a:bodyPr/>
        <a:lstStyle/>
        <a:p>
          <a:r>
            <a:rPr lang="hr-HR" dirty="0" smtClean="0"/>
            <a:t>amerikanizirana</a:t>
          </a:r>
          <a:endParaRPr lang="hr-HR" dirty="0"/>
        </a:p>
      </dgm:t>
    </dgm:pt>
    <dgm:pt modelId="{D5F59B04-FB9D-42D4-ADCC-AEBBFEE5BC81}" type="parTrans" cxnId="{E4BF0A25-15E5-4F74-B211-84C9E7CBB209}">
      <dgm:prSet/>
      <dgm:spPr/>
      <dgm:t>
        <a:bodyPr/>
        <a:lstStyle/>
        <a:p>
          <a:endParaRPr lang="hr-HR"/>
        </a:p>
      </dgm:t>
    </dgm:pt>
    <dgm:pt modelId="{4ACEA451-8C02-475A-82AB-37B30A5A0D79}" type="sibTrans" cxnId="{E4BF0A25-15E5-4F74-B211-84C9E7CBB209}">
      <dgm:prSet/>
      <dgm:spPr/>
      <dgm:t>
        <a:bodyPr/>
        <a:lstStyle/>
        <a:p>
          <a:endParaRPr lang="hr-HR"/>
        </a:p>
      </dgm:t>
    </dgm:pt>
    <dgm:pt modelId="{B12D832A-60D9-4E12-A53B-6B15E931AB42}">
      <dgm:prSet phldrT="[Tekst]"/>
      <dgm:spPr/>
      <dgm:t>
        <a:bodyPr/>
        <a:lstStyle/>
        <a:p>
          <a:r>
            <a:rPr lang="hr-HR" dirty="0" smtClean="0"/>
            <a:t>standardizirana</a:t>
          </a:r>
          <a:endParaRPr lang="hr-HR" dirty="0"/>
        </a:p>
      </dgm:t>
    </dgm:pt>
    <dgm:pt modelId="{4B14CF50-49B9-4CC8-9249-EB4CC488451A}" type="parTrans" cxnId="{9DBC08B2-8E2D-4D3C-937F-CBFE6FD849EC}">
      <dgm:prSet/>
      <dgm:spPr/>
      <dgm:t>
        <a:bodyPr/>
        <a:lstStyle/>
        <a:p>
          <a:endParaRPr lang="hr-HR"/>
        </a:p>
      </dgm:t>
    </dgm:pt>
    <dgm:pt modelId="{A5B74CDD-67B5-49D3-B5E0-4D0936189643}" type="sibTrans" cxnId="{9DBC08B2-8E2D-4D3C-937F-CBFE6FD849EC}">
      <dgm:prSet/>
      <dgm:spPr/>
      <dgm:t>
        <a:bodyPr/>
        <a:lstStyle/>
        <a:p>
          <a:endParaRPr lang="hr-HR"/>
        </a:p>
      </dgm:t>
    </dgm:pt>
    <dgm:pt modelId="{FC565BEE-D590-4247-A9F2-CB0E8947EF4D}" type="pres">
      <dgm:prSet presAssocID="{A2D2AD91-7E88-48D2-9FD7-F8D7F51F4FBF}" presName="Name0" presStyleCnt="0">
        <dgm:presLayoutVars>
          <dgm:dir/>
          <dgm:resizeHandles val="exact"/>
        </dgm:presLayoutVars>
      </dgm:prSet>
      <dgm:spPr/>
    </dgm:pt>
    <dgm:pt modelId="{D3F8589B-B671-4E71-A9A5-ECD5B97D70E3}" type="pres">
      <dgm:prSet presAssocID="{66A3050D-DC73-40BE-9105-FE2C0E692F72}" presName="compNode" presStyleCnt="0"/>
      <dgm:spPr/>
    </dgm:pt>
    <dgm:pt modelId="{3EA4BE8A-0B49-47A0-B67C-8C7E995D6DAF}" type="pres">
      <dgm:prSet presAssocID="{66A3050D-DC73-40BE-9105-FE2C0E692F72}" presName="pictRect" presStyleLbl="node1" presStyleIdx="0" presStyleCnt="4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</dgm:pt>
    <dgm:pt modelId="{C64381D8-CB4B-4C34-842E-9D8C0899CBDC}" type="pres">
      <dgm:prSet presAssocID="{66A3050D-DC73-40BE-9105-FE2C0E692F72}" presName="textRect" presStyleLbl="revTx" presStyleIdx="0" presStyleCnt="4">
        <dgm:presLayoutVars>
          <dgm:bulletEnabled val="1"/>
        </dgm:presLayoutVars>
      </dgm:prSet>
      <dgm:spPr/>
    </dgm:pt>
    <dgm:pt modelId="{F7516884-EBC0-41EA-A3D1-E5711DB95C10}" type="pres">
      <dgm:prSet presAssocID="{6500931E-F4C7-40CD-8184-25BB77E9C139}" presName="sibTrans" presStyleLbl="sibTrans2D1" presStyleIdx="0" presStyleCnt="0"/>
      <dgm:spPr/>
    </dgm:pt>
    <dgm:pt modelId="{3C79D5AA-B1D4-4D0C-B183-E39E4EA84BE1}" type="pres">
      <dgm:prSet presAssocID="{DE45B203-F5D5-4052-995C-FE80330ADC03}" presName="compNode" presStyleCnt="0"/>
      <dgm:spPr/>
    </dgm:pt>
    <dgm:pt modelId="{FF5300DB-818F-460E-B12A-168D46A35C38}" type="pres">
      <dgm:prSet presAssocID="{DE45B203-F5D5-4052-995C-FE80330ADC03}" presName="pictRect" presStyleLbl="node1" presStyleIdx="1" presStyleCnt="4"/>
      <dgm:spPr>
        <a:blipFill rotWithShape="0">
          <a:blip xmlns:r="http://schemas.openxmlformats.org/officeDocument/2006/relationships" r:embed="rId2"/>
          <a:stretch>
            <a:fillRect/>
          </a:stretch>
        </a:blipFill>
      </dgm:spPr>
    </dgm:pt>
    <dgm:pt modelId="{2CF767C9-8130-49B2-A6FB-7ECC64BDC909}" type="pres">
      <dgm:prSet presAssocID="{DE45B203-F5D5-4052-995C-FE80330ADC03}" presName="textRect" presStyleLbl="revTx" presStyleIdx="1" presStyleCnt="4">
        <dgm:presLayoutVars>
          <dgm:bulletEnabled val="1"/>
        </dgm:presLayoutVars>
      </dgm:prSet>
      <dgm:spPr/>
    </dgm:pt>
    <dgm:pt modelId="{C7AD79B2-9ED9-46F1-9407-A9731BC32422}" type="pres">
      <dgm:prSet presAssocID="{52C951F2-D7B3-428D-9081-300B5C32D5F6}" presName="sibTrans" presStyleLbl="sibTrans2D1" presStyleIdx="0" presStyleCnt="0"/>
      <dgm:spPr/>
    </dgm:pt>
    <dgm:pt modelId="{1FE92B04-B8DA-49A6-AE93-B2B34C9D78F7}" type="pres">
      <dgm:prSet presAssocID="{EC735472-DB92-4A43-B945-62FF0C0C74B5}" presName="compNode" presStyleCnt="0"/>
      <dgm:spPr/>
    </dgm:pt>
    <dgm:pt modelId="{33B58C71-58D8-4CA6-BDC1-42CF5DE65015}" type="pres">
      <dgm:prSet presAssocID="{EC735472-DB92-4A43-B945-62FF0C0C74B5}" presName="pictRect" presStyleLbl="node1" presStyleIdx="2" presStyleCnt="4"/>
      <dgm:spPr>
        <a:blipFill rotWithShape="0">
          <a:blip xmlns:r="http://schemas.openxmlformats.org/officeDocument/2006/relationships" r:embed="rId3"/>
          <a:stretch>
            <a:fillRect/>
          </a:stretch>
        </a:blipFill>
      </dgm:spPr>
    </dgm:pt>
    <dgm:pt modelId="{A3368F7F-85FE-450D-8023-DCB5AAD2968D}" type="pres">
      <dgm:prSet presAssocID="{EC735472-DB92-4A43-B945-62FF0C0C74B5}" presName="textRect" presStyleLbl="revTx" presStyleIdx="2" presStyleCnt="4">
        <dgm:presLayoutVars>
          <dgm:bulletEnabled val="1"/>
        </dgm:presLayoutVars>
      </dgm:prSet>
      <dgm:spPr/>
    </dgm:pt>
    <dgm:pt modelId="{FA2A0709-2D1D-48F8-8591-A0CC4C2A8093}" type="pres">
      <dgm:prSet presAssocID="{4ACEA451-8C02-475A-82AB-37B30A5A0D79}" presName="sibTrans" presStyleLbl="sibTrans2D1" presStyleIdx="0" presStyleCnt="0"/>
      <dgm:spPr/>
    </dgm:pt>
    <dgm:pt modelId="{0C70D26B-2B49-418E-9700-67EE60BA601A}" type="pres">
      <dgm:prSet presAssocID="{B12D832A-60D9-4E12-A53B-6B15E931AB42}" presName="compNode" presStyleCnt="0"/>
      <dgm:spPr/>
    </dgm:pt>
    <dgm:pt modelId="{56DE101E-0DC6-4D1E-99C2-8690B426D312}" type="pres">
      <dgm:prSet presAssocID="{B12D832A-60D9-4E12-A53B-6B15E931AB42}" presName="pictRect" presStyleLbl="node1" presStyleIdx="3" presStyleCnt="4"/>
      <dgm:spPr>
        <a:blipFill rotWithShape="0">
          <a:blip xmlns:r="http://schemas.openxmlformats.org/officeDocument/2006/relationships" r:embed="rId4"/>
          <a:stretch>
            <a:fillRect/>
          </a:stretch>
        </a:blipFill>
      </dgm:spPr>
    </dgm:pt>
    <dgm:pt modelId="{2348A36C-1B93-4E43-BBC8-D44A1EA166A5}" type="pres">
      <dgm:prSet presAssocID="{B12D832A-60D9-4E12-A53B-6B15E931AB42}" presName="textRect" presStyleLbl="revTx" presStyleIdx="3" presStyleCnt="4">
        <dgm:presLayoutVars>
          <dgm:bulletEnabled val="1"/>
        </dgm:presLayoutVars>
      </dgm:prSet>
      <dgm:spPr/>
    </dgm:pt>
  </dgm:ptLst>
  <dgm:cxnLst>
    <dgm:cxn modelId="{9EEF071A-8AE9-46D6-9E11-3EECAA19E779}" srcId="{A2D2AD91-7E88-48D2-9FD7-F8D7F51F4FBF}" destId="{DE45B203-F5D5-4052-995C-FE80330ADC03}" srcOrd="1" destOrd="0" parTransId="{554BD3CB-03BE-43EF-AD1D-2E8A11026F6D}" sibTransId="{52C951F2-D7B3-428D-9081-300B5C32D5F6}"/>
    <dgm:cxn modelId="{E4BF0A25-15E5-4F74-B211-84C9E7CBB209}" srcId="{A2D2AD91-7E88-48D2-9FD7-F8D7F51F4FBF}" destId="{EC735472-DB92-4A43-B945-62FF0C0C74B5}" srcOrd="2" destOrd="0" parTransId="{D5F59B04-FB9D-42D4-ADCC-AEBBFEE5BC81}" sibTransId="{4ACEA451-8C02-475A-82AB-37B30A5A0D79}"/>
    <dgm:cxn modelId="{05FAAF14-F906-4DD3-B6C6-75136F8D5020}" type="presOf" srcId="{52C951F2-D7B3-428D-9081-300B5C32D5F6}" destId="{C7AD79B2-9ED9-46F1-9407-A9731BC32422}" srcOrd="0" destOrd="0" presId="urn:microsoft.com/office/officeart/2005/8/layout/pList1"/>
    <dgm:cxn modelId="{A67FC813-169E-4398-8DFC-AE2014E6068B}" type="presOf" srcId="{4ACEA451-8C02-475A-82AB-37B30A5A0D79}" destId="{FA2A0709-2D1D-48F8-8591-A0CC4C2A8093}" srcOrd="0" destOrd="0" presId="urn:microsoft.com/office/officeart/2005/8/layout/pList1"/>
    <dgm:cxn modelId="{1D1EFB73-0505-418A-A804-A9F11215AFBC}" type="presOf" srcId="{6500931E-F4C7-40CD-8184-25BB77E9C139}" destId="{F7516884-EBC0-41EA-A3D1-E5711DB95C10}" srcOrd="0" destOrd="0" presId="urn:microsoft.com/office/officeart/2005/8/layout/pList1"/>
    <dgm:cxn modelId="{BEBAB560-F2A5-4166-9644-AF843311A47A}" type="presOf" srcId="{EC735472-DB92-4A43-B945-62FF0C0C74B5}" destId="{A3368F7F-85FE-450D-8023-DCB5AAD2968D}" srcOrd="0" destOrd="0" presId="urn:microsoft.com/office/officeart/2005/8/layout/pList1"/>
    <dgm:cxn modelId="{9DBC08B2-8E2D-4D3C-937F-CBFE6FD849EC}" srcId="{A2D2AD91-7E88-48D2-9FD7-F8D7F51F4FBF}" destId="{B12D832A-60D9-4E12-A53B-6B15E931AB42}" srcOrd="3" destOrd="0" parTransId="{4B14CF50-49B9-4CC8-9249-EB4CC488451A}" sibTransId="{A5B74CDD-67B5-49D3-B5E0-4D0936189643}"/>
    <dgm:cxn modelId="{0856E17A-BC00-42AB-8E30-26FB2DD9C9F6}" type="presOf" srcId="{DE45B203-F5D5-4052-995C-FE80330ADC03}" destId="{2CF767C9-8130-49B2-A6FB-7ECC64BDC909}" srcOrd="0" destOrd="0" presId="urn:microsoft.com/office/officeart/2005/8/layout/pList1"/>
    <dgm:cxn modelId="{CFE2E916-98D5-4CE5-99D9-160A080814D9}" srcId="{A2D2AD91-7E88-48D2-9FD7-F8D7F51F4FBF}" destId="{66A3050D-DC73-40BE-9105-FE2C0E692F72}" srcOrd="0" destOrd="0" parTransId="{6E941167-C063-4CF6-A26D-D3A88C16CBA5}" sibTransId="{6500931E-F4C7-40CD-8184-25BB77E9C139}"/>
    <dgm:cxn modelId="{468192BA-A028-4491-8362-614C21639F9E}" type="presOf" srcId="{66A3050D-DC73-40BE-9105-FE2C0E692F72}" destId="{C64381D8-CB4B-4C34-842E-9D8C0899CBDC}" srcOrd="0" destOrd="0" presId="urn:microsoft.com/office/officeart/2005/8/layout/pList1"/>
    <dgm:cxn modelId="{E4589211-97A1-4F94-A9B0-BB9F6AA6354B}" type="presOf" srcId="{B12D832A-60D9-4E12-A53B-6B15E931AB42}" destId="{2348A36C-1B93-4E43-BBC8-D44A1EA166A5}" srcOrd="0" destOrd="0" presId="urn:microsoft.com/office/officeart/2005/8/layout/pList1"/>
    <dgm:cxn modelId="{7D77D346-6BA9-43B0-981E-691FFAF53C07}" type="presOf" srcId="{A2D2AD91-7E88-48D2-9FD7-F8D7F51F4FBF}" destId="{FC565BEE-D590-4247-A9F2-CB0E8947EF4D}" srcOrd="0" destOrd="0" presId="urn:microsoft.com/office/officeart/2005/8/layout/pList1"/>
    <dgm:cxn modelId="{35DA04A5-DD69-42AE-B9A0-65761F108578}" type="presParOf" srcId="{FC565BEE-D590-4247-A9F2-CB0E8947EF4D}" destId="{D3F8589B-B671-4E71-A9A5-ECD5B97D70E3}" srcOrd="0" destOrd="0" presId="urn:microsoft.com/office/officeart/2005/8/layout/pList1"/>
    <dgm:cxn modelId="{678CEA70-8517-49FA-B13E-E18583618106}" type="presParOf" srcId="{D3F8589B-B671-4E71-A9A5-ECD5B97D70E3}" destId="{3EA4BE8A-0B49-47A0-B67C-8C7E995D6DAF}" srcOrd="0" destOrd="0" presId="urn:microsoft.com/office/officeart/2005/8/layout/pList1"/>
    <dgm:cxn modelId="{50CFD71C-7FD3-4AB2-AEDA-287E268E0C42}" type="presParOf" srcId="{D3F8589B-B671-4E71-A9A5-ECD5B97D70E3}" destId="{C64381D8-CB4B-4C34-842E-9D8C0899CBDC}" srcOrd="1" destOrd="0" presId="urn:microsoft.com/office/officeart/2005/8/layout/pList1"/>
    <dgm:cxn modelId="{B8115142-2940-4331-A910-66EB6B6A7BB7}" type="presParOf" srcId="{FC565BEE-D590-4247-A9F2-CB0E8947EF4D}" destId="{F7516884-EBC0-41EA-A3D1-E5711DB95C10}" srcOrd="1" destOrd="0" presId="urn:microsoft.com/office/officeart/2005/8/layout/pList1"/>
    <dgm:cxn modelId="{ACE86310-260B-41AB-86E9-FB0CCF2AF9BE}" type="presParOf" srcId="{FC565BEE-D590-4247-A9F2-CB0E8947EF4D}" destId="{3C79D5AA-B1D4-4D0C-B183-E39E4EA84BE1}" srcOrd="2" destOrd="0" presId="urn:microsoft.com/office/officeart/2005/8/layout/pList1"/>
    <dgm:cxn modelId="{2062EAFD-06F3-434B-8A48-A15334C62CE3}" type="presParOf" srcId="{3C79D5AA-B1D4-4D0C-B183-E39E4EA84BE1}" destId="{FF5300DB-818F-460E-B12A-168D46A35C38}" srcOrd="0" destOrd="0" presId="urn:microsoft.com/office/officeart/2005/8/layout/pList1"/>
    <dgm:cxn modelId="{317B6AD6-2569-4B46-BC07-F63A5CED40DE}" type="presParOf" srcId="{3C79D5AA-B1D4-4D0C-B183-E39E4EA84BE1}" destId="{2CF767C9-8130-49B2-A6FB-7ECC64BDC909}" srcOrd="1" destOrd="0" presId="urn:microsoft.com/office/officeart/2005/8/layout/pList1"/>
    <dgm:cxn modelId="{61459FCD-CC1B-438D-8C82-FFBFFBA2787E}" type="presParOf" srcId="{FC565BEE-D590-4247-A9F2-CB0E8947EF4D}" destId="{C7AD79B2-9ED9-46F1-9407-A9731BC32422}" srcOrd="3" destOrd="0" presId="urn:microsoft.com/office/officeart/2005/8/layout/pList1"/>
    <dgm:cxn modelId="{4B251B45-0380-4899-92D0-0E239290D879}" type="presParOf" srcId="{FC565BEE-D590-4247-A9F2-CB0E8947EF4D}" destId="{1FE92B04-B8DA-49A6-AE93-B2B34C9D78F7}" srcOrd="4" destOrd="0" presId="urn:microsoft.com/office/officeart/2005/8/layout/pList1"/>
    <dgm:cxn modelId="{E241A99B-7F95-418A-8CC5-5DB1FDCE4E2D}" type="presParOf" srcId="{1FE92B04-B8DA-49A6-AE93-B2B34C9D78F7}" destId="{33B58C71-58D8-4CA6-BDC1-42CF5DE65015}" srcOrd="0" destOrd="0" presId="urn:microsoft.com/office/officeart/2005/8/layout/pList1"/>
    <dgm:cxn modelId="{4AD451F2-E80F-44EB-B06E-A3EAF318CC80}" type="presParOf" srcId="{1FE92B04-B8DA-49A6-AE93-B2B34C9D78F7}" destId="{A3368F7F-85FE-450D-8023-DCB5AAD2968D}" srcOrd="1" destOrd="0" presId="urn:microsoft.com/office/officeart/2005/8/layout/pList1"/>
    <dgm:cxn modelId="{41DA1967-0849-4C66-B867-6A211CC0206C}" type="presParOf" srcId="{FC565BEE-D590-4247-A9F2-CB0E8947EF4D}" destId="{FA2A0709-2D1D-48F8-8591-A0CC4C2A8093}" srcOrd="5" destOrd="0" presId="urn:microsoft.com/office/officeart/2005/8/layout/pList1"/>
    <dgm:cxn modelId="{263B7123-2101-46E6-9E7C-845144019E14}" type="presParOf" srcId="{FC565BEE-D590-4247-A9F2-CB0E8947EF4D}" destId="{0C70D26B-2B49-418E-9700-67EE60BA601A}" srcOrd="6" destOrd="0" presId="urn:microsoft.com/office/officeart/2005/8/layout/pList1"/>
    <dgm:cxn modelId="{5293BA54-5955-4492-8AD6-9E205E38C6BA}" type="presParOf" srcId="{0C70D26B-2B49-418E-9700-67EE60BA601A}" destId="{56DE101E-0DC6-4D1E-99C2-8690B426D312}" srcOrd="0" destOrd="0" presId="urn:microsoft.com/office/officeart/2005/8/layout/pList1"/>
    <dgm:cxn modelId="{B01AF3EE-C310-4B63-AD97-EE5B5199C825}" type="presParOf" srcId="{0C70D26B-2B49-418E-9700-67EE60BA601A}" destId="{2348A36C-1B93-4E43-BBC8-D44A1EA166A5}" srcOrd="1" destOrd="0" presId="urn:microsoft.com/office/officeart/2005/8/layout/pList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A10A8613-2D33-4CEC-94CB-E0695FE14C17}">
      <dsp:nvSpPr>
        <dsp:cNvPr id="0" name=""/>
        <dsp:cNvSpPr/>
      </dsp:nvSpPr>
      <dsp:spPr>
        <a:xfrm>
          <a:off x="1145634" y="1136"/>
          <a:ext cx="1649536" cy="1649536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900" kern="1200" dirty="0" smtClean="0"/>
            <a:t>proizvod</a:t>
          </a:r>
          <a:endParaRPr lang="hr-HR" sz="1900" kern="1200" dirty="0"/>
        </a:p>
      </dsp:txBody>
      <dsp:txXfrm>
        <a:off x="1145634" y="1136"/>
        <a:ext cx="1649536" cy="1649536"/>
      </dsp:txXfrm>
    </dsp:sp>
    <dsp:sp modelId="{9E93EB55-D7DD-4A9B-B662-EAD9ACC62667}">
      <dsp:nvSpPr>
        <dsp:cNvPr id="0" name=""/>
        <dsp:cNvSpPr/>
      </dsp:nvSpPr>
      <dsp:spPr>
        <a:xfrm>
          <a:off x="1492036" y="1784615"/>
          <a:ext cx="956731" cy="956731"/>
        </a:xfrm>
        <a:prstGeom prst="mathPlus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hr-HR" sz="1200" kern="1200"/>
        </a:p>
      </dsp:txBody>
      <dsp:txXfrm>
        <a:off x="1492036" y="1784615"/>
        <a:ext cx="956731" cy="956731"/>
      </dsp:txXfrm>
    </dsp:sp>
    <dsp:sp modelId="{5AAB0B11-1770-4E20-BE6A-7969AB282539}">
      <dsp:nvSpPr>
        <dsp:cNvPr id="0" name=""/>
        <dsp:cNvSpPr/>
      </dsp:nvSpPr>
      <dsp:spPr>
        <a:xfrm>
          <a:off x="1145634" y="2875288"/>
          <a:ext cx="1649536" cy="1649536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900" kern="1200" dirty="0" smtClean="0"/>
            <a:t>potrošnja</a:t>
          </a:r>
          <a:endParaRPr lang="hr-HR" sz="1900" kern="1200" dirty="0"/>
        </a:p>
      </dsp:txBody>
      <dsp:txXfrm>
        <a:off x="1145634" y="2875288"/>
        <a:ext cx="1649536" cy="1649536"/>
      </dsp:txXfrm>
    </dsp:sp>
    <dsp:sp modelId="{A0A8DC7B-BF70-407B-8E2D-88A2A7747DB8}">
      <dsp:nvSpPr>
        <dsp:cNvPr id="0" name=""/>
        <dsp:cNvSpPr/>
      </dsp:nvSpPr>
      <dsp:spPr>
        <a:xfrm>
          <a:off x="3042601" y="1956167"/>
          <a:ext cx="524552" cy="613627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hr-HR" sz="1500" kern="1200"/>
        </a:p>
      </dsp:txBody>
      <dsp:txXfrm>
        <a:off x="3042601" y="1956167"/>
        <a:ext cx="524552" cy="613627"/>
      </dsp:txXfrm>
    </dsp:sp>
    <dsp:sp modelId="{ADE5CFBD-7393-4EDA-94BF-5B3BF4DC4345}">
      <dsp:nvSpPr>
        <dsp:cNvPr id="0" name=""/>
        <dsp:cNvSpPr/>
      </dsp:nvSpPr>
      <dsp:spPr>
        <a:xfrm>
          <a:off x="3784892" y="613444"/>
          <a:ext cx="3299073" cy="329907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8260" tIns="48260" rIns="48260" bIns="48260" numCol="1" spcCol="1270" anchor="ctr" anchorCtr="0">
          <a:noAutofit/>
        </a:bodyPr>
        <a:lstStyle/>
        <a:p>
          <a:pPr lvl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3800" kern="1200" dirty="0" smtClean="0"/>
            <a:t>KULTURA</a:t>
          </a:r>
          <a:endParaRPr lang="hr-HR" sz="3800" kern="1200" dirty="0"/>
        </a:p>
      </dsp:txBody>
      <dsp:txXfrm>
        <a:off x="3784892" y="613444"/>
        <a:ext cx="3299073" cy="3299073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F6871FC2-C121-4FFA-ABE9-56A53A550C78}">
      <dsp:nvSpPr>
        <dsp:cNvPr id="0" name=""/>
        <dsp:cNvSpPr/>
      </dsp:nvSpPr>
      <dsp:spPr>
        <a:xfrm>
          <a:off x="4968526" y="3721373"/>
          <a:ext cx="2703468" cy="175123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t" anchorCtr="0">
          <a:noAutofit/>
        </a:bodyPr>
        <a:lstStyle/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r-HR" sz="1000" kern="1200" dirty="0" smtClean="0"/>
            <a:t>STVARALAŠTVO NAMIJENJENO ZA ŠIROKU PUBLIKU, VEĆA VRIJEDNOST OD MASOVNE KULTURE</a:t>
          </a:r>
          <a:endParaRPr lang="hr-HR" sz="1000" kern="1200" dirty="0"/>
        </a:p>
      </dsp:txBody>
      <dsp:txXfrm>
        <a:off x="5779567" y="4159182"/>
        <a:ext cx="1892427" cy="1313425"/>
      </dsp:txXfrm>
    </dsp:sp>
    <dsp:sp modelId="{E6A6D4AC-C440-4DB9-ABC8-48FC0D5E3EE2}">
      <dsp:nvSpPr>
        <dsp:cNvPr id="0" name=""/>
        <dsp:cNvSpPr/>
      </dsp:nvSpPr>
      <dsp:spPr>
        <a:xfrm>
          <a:off x="557604" y="3721373"/>
          <a:ext cx="2703468" cy="175123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t" anchorCtr="0">
          <a:noAutofit/>
        </a:bodyPr>
        <a:lstStyle/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r-HR" sz="1000" kern="1200" dirty="0" smtClean="0"/>
            <a:t>PROIZVOD JE MASOVNIH MEDIJA</a:t>
          </a:r>
          <a:endParaRPr lang="hr-HR" sz="1000" kern="1200" dirty="0"/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r-HR" sz="1000" kern="1200" dirty="0" smtClean="0"/>
            <a:t>LJUDI KAO KONZUMENTI, A NE STVARAOCI</a:t>
          </a:r>
          <a:endParaRPr lang="hr-HR" sz="1000" kern="1200" dirty="0"/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000" kern="1200" dirty="0" err="1" smtClean="0"/>
            <a:t>Vrijednost</a:t>
          </a:r>
          <a:r>
            <a:rPr lang="en-US" sz="1000" kern="1200" dirty="0" smtClean="0"/>
            <a:t> </a:t>
          </a:r>
          <a:r>
            <a:rPr lang="en-US" sz="1000" kern="1200" dirty="0" err="1" smtClean="0"/>
            <a:t>nekog</a:t>
          </a:r>
          <a:r>
            <a:rPr lang="en-US" sz="1000" kern="1200" dirty="0" smtClean="0"/>
            <a:t> </a:t>
          </a:r>
          <a:r>
            <a:rPr lang="en-US" sz="1000" kern="1200" dirty="0" err="1" smtClean="0"/>
            <a:t>djela</a:t>
          </a:r>
          <a:r>
            <a:rPr lang="en-US" sz="1000" kern="1200" dirty="0" smtClean="0"/>
            <a:t> </a:t>
          </a:r>
          <a:r>
            <a:rPr lang="en-US" sz="1000" kern="1200" dirty="0" err="1" smtClean="0"/>
            <a:t>odgovara</a:t>
          </a:r>
          <a:r>
            <a:rPr lang="en-US" sz="1000" kern="1200" dirty="0" smtClean="0"/>
            <a:t> </a:t>
          </a:r>
          <a:r>
            <a:rPr lang="en-US" sz="1000" kern="1200" dirty="0" err="1" smtClean="0"/>
            <a:t>njegovoj</a:t>
          </a:r>
          <a:r>
            <a:rPr lang="en-US" sz="1000" kern="1200" dirty="0" smtClean="0"/>
            <a:t> </a:t>
          </a:r>
          <a:r>
            <a:rPr lang="en-US" sz="1000" kern="1200" dirty="0" err="1" smtClean="0"/>
            <a:t>zaradi</a:t>
          </a:r>
          <a:endParaRPr lang="hr-HR" sz="1000" kern="1200" dirty="0"/>
        </a:p>
      </dsp:txBody>
      <dsp:txXfrm>
        <a:off x="557604" y="4159182"/>
        <a:ext cx="1892427" cy="1313425"/>
      </dsp:txXfrm>
    </dsp:sp>
    <dsp:sp modelId="{B4E769CD-DF41-4602-9619-1A05549FF9E1}">
      <dsp:nvSpPr>
        <dsp:cNvPr id="0" name=""/>
        <dsp:cNvSpPr/>
      </dsp:nvSpPr>
      <dsp:spPr>
        <a:xfrm>
          <a:off x="4968526" y="0"/>
          <a:ext cx="2703468" cy="175123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t" anchorCtr="0">
          <a:noAutofit/>
        </a:bodyPr>
        <a:lstStyle/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r-HR" sz="1000" kern="1200" dirty="0" smtClean="0"/>
            <a:t>PROUČAVAJU JE ETNOLOZI, PROMIČU JE KUD-ovi, ODRAŽAVA ISKUSTVO NARODA</a:t>
          </a:r>
          <a:endParaRPr lang="hr-HR" sz="1000" kern="1200" dirty="0"/>
        </a:p>
      </dsp:txBody>
      <dsp:txXfrm>
        <a:off x="5779567" y="0"/>
        <a:ext cx="1892427" cy="1313425"/>
      </dsp:txXfrm>
    </dsp:sp>
    <dsp:sp modelId="{13EEA12E-B5B5-4DA8-8BA8-ADE99D84CDD6}">
      <dsp:nvSpPr>
        <dsp:cNvPr id="0" name=""/>
        <dsp:cNvSpPr/>
      </dsp:nvSpPr>
      <dsp:spPr>
        <a:xfrm>
          <a:off x="557604" y="0"/>
          <a:ext cx="2703468" cy="175123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t" anchorCtr="0">
          <a:noAutofit/>
        </a:bodyPr>
        <a:lstStyle/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r-HR" sz="1000" kern="1200" dirty="0" smtClean="0"/>
            <a:t>VRHUNAC LJUDSKOG DUHOVNOG STVARALAŠTVA</a:t>
          </a:r>
          <a:endParaRPr lang="hr-HR" sz="1000" kern="1200" dirty="0"/>
        </a:p>
      </dsp:txBody>
      <dsp:txXfrm>
        <a:off x="557604" y="0"/>
        <a:ext cx="1892427" cy="1313425"/>
      </dsp:txXfrm>
    </dsp:sp>
    <dsp:sp modelId="{7FAABECC-A28B-48FB-93C8-DF638BE52476}">
      <dsp:nvSpPr>
        <dsp:cNvPr id="0" name=""/>
        <dsp:cNvSpPr/>
      </dsp:nvSpPr>
      <dsp:spPr>
        <a:xfrm>
          <a:off x="1690434" y="311938"/>
          <a:ext cx="2369639" cy="2369639"/>
        </a:xfrm>
        <a:prstGeom prst="pieWedg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800" kern="1200" dirty="0" smtClean="0"/>
            <a:t>VISOKA KULTURA</a:t>
          </a:r>
          <a:endParaRPr lang="hr-HR" sz="1800" kern="1200" dirty="0"/>
        </a:p>
      </dsp:txBody>
      <dsp:txXfrm>
        <a:off x="1690434" y="311938"/>
        <a:ext cx="2369639" cy="2369639"/>
      </dsp:txXfrm>
    </dsp:sp>
    <dsp:sp modelId="{7A6849E1-89F5-4456-BE1D-6430485140E0}">
      <dsp:nvSpPr>
        <dsp:cNvPr id="0" name=""/>
        <dsp:cNvSpPr/>
      </dsp:nvSpPr>
      <dsp:spPr>
        <a:xfrm rot="5400000">
          <a:off x="4169526" y="311938"/>
          <a:ext cx="2369639" cy="2369639"/>
        </a:xfrm>
        <a:prstGeom prst="pieWedg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800" kern="1200" dirty="0" smtClean="0"/>
            <a:t>NARODNA (PUČKA) KULTURA</a:t>
          </a:r>
        </a:p>
      </dsp:txBody>
      <dsp:txXfrm rot="5400000">
        <a:off x="4169526" y="311938"/>
        <a:ext cx="2369639" cy="2369639"/>
      </dsp:txXfrm>
    </dsp:sp>
    <dsp:sp modelId="{DEC32774-7262-437C-8466-05199A1B5376}">
      <dsp:nvSpPr>
        <dsp:cNvPr id="0" name=""/>
        <dsp:cNvSpPr/>
      </dsp:nvSpPr>
      <dsp:spPr>
        <a:xfrm rot="10800000">
          <a:off x="4169526" y="2791030"/>
          <a:ext cx="2369639" cy="2369639"/>
        </a:xfrm>
        <a:prstGeom prst="pieWedg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800" kern="1200" dirty="0" smtClean="0"/>
            <a:t>POPULARNA  KULTURA</a:t>
          </a:r>
          <a:endParaRPr lang="hr-HR" sz="1800" kern="1200" dirty="0"/>
        </a:p>
      </dsp:txBody>
      <dsp:txXfrm rot="10800000">
        <a:off x="4169526" y="2791030"/>
        <a:ext cx="2369639" cy="2369639"/>
      </dsp:txXfrm>
    </dsp:sp>
    <dsp:sp modelId="{44A89D6A-B510-4AC5-848B-EDED5B93596E}">
      <dsp:nvSpPr>
        <dsp:cNvPr id="0" name=""/>
        <dsp:cNvSpPr/>
      </dsp:nvSpPr>
      <dsp:spPr>
        <a:xfrm rot="16200000">
          <a:off x="1690434" y="2791030"/>
          <a:ext cx="2369639" cy="2369639"/>
        </a:xfrm>
        <a:prstGeom prst="pieWedg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800" kern="1200" dirty="0" smtClean="0"/>
            <a:t>MASOVNA KULTURA</a:t>
          </a:r>
          <a:endParaRPr lang="hr-HR" sz="1800" kern="1200" dirty="0"/>
        </a:p>
      </dsp:txBody>
      <dsp:txXfrm rot="16200000">
        <a:off x="1690434" y="2791030"/>
        <a:ext cx="2369639" cy="2369639"/>
      </dsp:txXfrm>
    </dsp:sp>
    <dsp:sp modelId="{48B9E675-CC29-4559-881B-0E421ACDAB0B}">
      <dsp:nvSpPr>
        <dsp:cNvPr id="0" name=""/>
        <dsp:cNvSpPr/>
      </dsp:nvSpPr>
      <dsp:spPr>
        <a:xfrm>
          <a:off x="3705722" y="2243769"/>
          <a:ext cx="818154" cy="711439"/>
        </a:xfrm>
        <a:prstGeom prst="circularArrow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97C3FCF-8E06-4259-8B29-A306F6900289}">
      <dsp:nvSpPr>
        <dsp:cNvPr id="0" name=""/>
        <dsp:cNvSpPr/>
      </dsp:nvSpPr>
      <dsp:spPr>
        <a:xfrm rot="10800000">
          <a:off x="3705722" y="2517399"/>
          <a:ext cx="818154" cy="711439"/>
        </a:xfrm>
        <a:prstGeom prst="circularArrow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3EA4BE8A-0B49-47A0-B67C-8C7E995D6DAF}">
      <dsp:nvSpPr>
        <dsp:cNvPr id="0" name=""/>
        <dsp:cNvSpPr/>
      </dsp:nvSpPr>
      <dsp:spPr>
        <a:xfrm>
          <a:off x="310112" y="3215"/>
          <a:ext cx="1651341" cy="1137774"/>
        </a:xfrm>
        <a:prstGeom prst="roundRect">
          <a:avLst/>
        </a:prstGeom>
        <a:blipFill rotWithShape="0">
          <a:blip xmlns:r="http://schemas.openxmlformats.org/officeDocument/2006/relationships" r:embed="rId1"/>
          <a:stretch>
            <a:fillRect/>
          </a:stretch>
        </a:blip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64381D8-CB4B-4C34-842E-9D8C0899CBDC}">
      <dsp:nvSpPr>
        <dsp:cNvPr id="0" name=""/>
        <dsp:cNvSpPr/>
      </dsp:nvSpPr>
      <dsp:spPr>
        <a:xfrm>
          <a:off x="310112" y="1140989"/>
          <a:ext cx="1651341" cy="61264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99568" rIns="99568" bIns="0" numCol="1" spcCol="1270" anchor="t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400" kern="1200" dirty="0" smtClean="0"/>
            <a:t>komercijalna</a:t>
          </a:r>
          <a:endParaRPr lang="hr-HR" sz="1400" kern="1200" dirty="0"/>
        </a:p>
      </dsp:txBody>
      <dsp:txXfrm>
        <a:off x="310112" y="1140989"/>
        <a:ext cx="1651341" cy="612647"/>
      </dsp:txXfrm>
    </dsp:sp>
    <dsp:sp modelId="{FF5300DB-818F-460E-B12A-168D46A35C38}">
      <dsp:nvSpPr>
        <dsp:cNvPr id="0" name=""/>
        <dsp:cNvSpPr/>
      </dsp:nvSpPr>
      <dsp:spPr>
        <a:xfrm>
          <a:off x="2126657" y="3215"/>
          <a:ext cx="1651341" cy="1137774"/>
        </a:xfrm>
        <a:prstGeom prst="roundRect">
          <a:avLst/>
        </a:prstGeom>
        <a:blipFill rotWithShape="0">
          <a:blip xmlns:r="http://schemas.openxmlformats.org/officeDocument/2006/relationships" r:embed="rId2"/>
          <a:stretch>
            <a:fillRect/>
          </a:stretch>
        </a:blip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CF767C9-8130-49B2-A6FB-7ECC64BDC909}">
      <dsp:nvSpPr>
        <dsp:cNvPr id="0" name=""/>
        <dsp:cNvSpPr/>
      </dsp:nvSpPr>
      <dsp:spPr>
        <a:xfrm>
          <a:off x="2126657" y="1140989"/>
          <a:ext cx="1651341" cy="61264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99568" rIns="99568" bIns="0" numCol="1" spcCol="1270" anchor="t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400" kern="1200" dirty="0" smtClean="0"/>
            <a:t>identična</a:t>
          </a:r>
          <a:endParaRPr lang="hr-HR" sz="1400" kern="1200" dirty="0"/>
        </a:p>
      </dsp:txBody>
      <dsp:txXfrm>
        <a:off x="2126657" y="1140989"/>
        <a:ext cx="1651341" cy="612647"/>
      </dsp:txXfrm>
    </dsp:sp>
    <dsp:sp modelId="{33B58C71-58D8-4CA6-BDC1-42CF5DE65015}">
      <dsp:nvSpPr>
        <dsp:cNvPr id="0" name=""/>
        <dsp:cNvSpPr/>
      </dsp:nvSpPr>
      <dsp:spPr>
        <a:xfrm>
          <a:off x="3943202" y="3215"/>
          <a:ext cx="1651341" cy="1137774"/>
        </a:xfrm>
        <a:prstGeom prst="roundRect">
          <a:avLst/>
        </a:prstGeom>
        <a:blipFill rotWithShape="0">
          <a:blip xmlns:r="http://schemas.openxmlformats.org/officeDocument/2006/relationships" r:embed="rId3"/>
          <a:stretch>
            <a:fillRect/>
          </a:stretch>
        </a:blip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3368F7F-85FE-450D-8023-DCB5AAD2968D}">
      <dsp:nvSpPr>
        <dsp:cNvPr id="0" name=""/>
        <dsp:cNvSpPr/>
      </dsp:nvSpPr>
      <dsp:spPr>
        <a:xfrm>
          <a:off x="3943202" y="1140989"/>
          <a:ext cx="1651341" cy="61264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99568" rIns="99568" bIns="0" numCol="1" spcCol="1270" anchor="t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400" kern="1200" dirty="0" smtClean="0"/>
            <a:t>amerikanizirana</a:t>
          </a:r>
          <a:endParaRPr lang="hr-HR" sz="1400" kern="1200" dirty="0"/>
        </a:p>
      </dsp:txBody>
      <dsp:txXfrm>
        <a:off x="3943202" y="1140989"/>
        <a:ext cx="1651341" cy="612647"/>
      </dsp:txXfrm>
    </dsp:sp>
    <dsp:sp modelId="{56DE101E-0DC6-4D1E-99C2-8690B426D312}">
      <dsp:nvSpPr>
        <dsp:cNvPr id="0" name=""/>
        <dsp:cNvSpPr/>
      </dsp:nvSpPr>
      <dsp:spPr>
        <a:xfrm>
          <a:off x="2126657" y="1918771"/>
          <a:ext cx="1651341" cy="1137774"/>
        </a:xfrm>
        <a:prstGeom prst="roundRect">
          <a:avLst/>
        </a:prstGeom>
        <a:blipFill rotWithShape="0">
          <a:blip xmlns:r="http://schemas.openxmlformats.org/officeDocument/2006/relationships" r:embed="rId4"/>
          <a:stretch>
            <a:fillRect/>
          </a:stretch>
        </a:blip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348A36C-1B93-4E43-BBC8-D44A1EA166A5}">
      <dsp:nvSpPr>
        <dsp:cNvPr id="0" name=""/>
        <dsp:cNvSpPr/>
      </dsp:nvSpPr>
      <dsp:spPr>
        <a:xfrm>
          <a:off x="2126657" y="3056545"/>
          <a:ext cx="1651341" cy="61264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99568" rIns="99568" bIns="0" numCol="1" spcCol="1270" anchor="t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400" kern="1200" dirty="0" smtClean="0"/>
            <a:t>standardizirana</a:t>
          </a:r>
          <a:endParaRPr lang="hr-HR" sz="1400" kern="1200" dirty="0"/>
        </a:p>
      </dsp:txBody>
      <dsp:txXfrm>
        <a:off x="2126657" y="3056545"/>
        <a:ext cx="1651341" cy="61264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equation2">
  <dgm:title val=""/>
  <dgm:desc val=""/>
  <dgm:catLst>
    <dgm:cat type="relationship" pri="18000"/>
    <dgm:cat type="process" pri="26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>
          <dgm:param type="linDir" val="fromL"/>
          <dgm:param type="fallback" val="2D"/>
        </dgm:alg>
      </dgm:if>
      <dgm:else name="Name3">
        <dgm:alg type="lin">
          <dgm:param type="linDir" val="fromR"/>
          <dgm:param type="fallback" val="2D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ch" ptType="node" func="cnt" op="gte" val="3">
        <dgm:constrLst>
          <dgm:constr type="h" for="des" forName="node" refType="w" fact="0.5"/>
          <dgm:constr type="w" for="ch" forName="lastNode" refType="w"/>
          <dgm:constr type="w" for="des" forName="node" refType="h" refFor="des" refForName="node"/>
          <dgm:constr type="w" for="ch" forName="sibTransLast" refType="h" refFor="des" refForName="node" fact="0.6"/>
          <dgm:constr type="h" for="des" forName="sibTrans" refType="h" refFor="des" refForName="node" op="equ" fact="0.58"/>
          <dgm:constr type="w" for="des" forName="sibTrans" refType="h" refFor="des" refForName="sibTrans" op="equ"/>
          <dgm:constr type="primFontSz" for="ch" forName="lastNode" op="equ" val="65"/>
          <dgm:constr type="primFontSz" for="des" forName="node" op="equ" val="65"/>
          <dgm:constr type="primFontSz" for="des" forName="sibTrans" val="55"/>
          <dgm:constr type="primFontSz" for="des" forName="sibTrans" refType="primFontSz" refFor="des" refForName="node" op="lte" fact="0.8"/>
          <dgm:constr type="primFontSz" for="des" forName="connectorText" refType="primFontSz" refFor="des" refForName="node" op="lte" fact="0.8"/>
          <dgm:constr type="primFontSz" for="des" forName="connectorText" refType="primFontSz" refFor="des" refForName="sibTrans" op="equ"/>
          <dgm:constr type="h" for="des" forName="spacerT" refType="h" refFor="des" refForName="sibTrans" fact="0.14"/>
          <dgm:constr type="h" for="des" forName="spacerB" refType="h" refFor="des" refForName="sibTrans" fact="0.14"/>
        </dgm:constrLst>
      </dgm:if>
      <dgm:else name="Name6">
        <dgm:constrLst>
          <dgm:constr type="h" for="des" forName="node" refType="w"/>
          <dgm:constr type="w" for="ch" forName="lastNode" refType="w"/>
          <dgm:constr type="w" for="des" forName="node" refType="h" refFor="des" refForName="node"/>
          <dgm:constr type="w" for="ch" forName="sibTransLast" refType="h" refFor="des" refForName="node" fact="0.6"/>
          <dgm:constr type="h" for="des" forName="sibTrans" refType="h" refFor="des" refForName="node" op="equ" fact="0.58"/>
          <dgm:constr type="w" for="des" forName="sibTrans" refType="h" refFor="des" refForName="sibTrans" op="equ"/>
          <dgm:constr type="primFontSz" for="des" forName="node" val="65"/>
          <dgm:constr type="primFontSz" for="ch" forName="lastNode" refType="primFontSz" refFor="des" refForName="node" op="equ"/>
          <dgm:constr type="primFontSz" for="des" forName="sibTrans" val="55"/>
          <dgm:constr type="primFontSz" for="des" forName="connectorText" refType="primFontSz" refFor="des" refForName="node" op="lte" fact="0.8"/>
          <dgm:constr type="primFontSz" for="des" forName="connectorText" refType="primFontSz" refFor="des" refForName="sibTrans" op="equ"/>
          <dgm:constr type="h" for="des" forName="spacerT" refType="h" refFor="des" refForName="sibTrans" fact="0.14"/>
          <dgm:constr type="h" for="des" forName="spacerB" refType="h" refFor="des" refForName="sibTrans" fact="0.14"/>
        </dgm:constrLst>
      </dgm:else>
    </dgm:choose>
    <dgm:ruleLst/>
    <dgm:choose name="Name7">
      <dgm:if name="Name8" axis="ch" ptType="node" func="cnt" op="gte" val="1">
        <dgm:layoutNode name="vNodes">
          <dgm:alg type="lin">
            <dgm:param type="linDir" val="fromT"/>
            <dgm:param type="fallback" val="2D"/>
          </dgm:alg>
          <dgm:shape xmlns:r="http://schemas.openxmlformats.org/officeDocument/2006/relationships" r:blip="">
            <dgm:adjLst/>
          </dgm:shape>
          <dgm:presOf/>
          <dgm:constrLst/>
          <dgm:ruleLst/>
          <dgm:forEach name="Name9" axis="ch" ptType="node">
            <dgm:choose name="Name10">
              <dgm:if name="Name11" axis="self" func="revPos" op="neq" val="1">
                <dgm:layoutNode name="node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  <dgm:choose name="Name12">
                  <dgm:if name="Name13" axis="self" ptType="node" func="revPos" op="gt" val="2">
                    <dgm:forEach name="sibTransForEach" axis="followSib" ptType="sibTrans" cnt="1">
                      <dgm:layoutNode name="spacerT">
                        <dgm:alg type="sp"/>
                        <dgm:shape xmlns:r="http://schemas.openxmlformats.org/officeDocument/2006/relationships" r:blip="">
                          <dgm:adjLst/>
                        </dgm:shape>
                        <dgm:presOf axis="self"/>
                        <dgm:constrLst/>
                        <dgm:ruleLst/>
                      </dgm:layoutNode>
                      <dgm:layoutNode name="sibTrans">
                        <dgm:alg type="tx"/>
                        <dgm:shape xmlns:r="http://schemas.openxmlformats.org/officeDocument/2006/relationships" type="mathPlus" r:blip="">
                          <dgm:adjLst/>
                        </dgm:shape>
                        <dgm:presOf axis="self"/>
                        <dgm:constrLst>
                          <dgm:constr type="h" refType="w"/>
                          <dgm:constr type="lMarg"/>
                          <dgm:constr type="rMarg"/>
                          <dgm:constr type="tMarg"/>
                          <dgm:constr type="bMarg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spacerB">
                        <dgm:alg type="sp"/>
                        <dgm:shape xmlns:r="http://schemas.openxmlformats.org/officeDocument/2006/relationships" r:blip="">
                          <dgm:adjLst/>
                        </dgm:shape>
                        <dgm:presOf axis="self"/>
                        <dgm:constrLst/>
                        <dgm:ruleLst/>
                      </dgm:layoutNode>
                    </dgm:forEach>
                  </dgm:if>
                  <dgm:else name="Name14"/>
                </dgm:choose>
              </dgm:if>
              <dgm:else name="Name15"/>
            </dgm:choose>
          </dgm:forEach>
        </dgm:layoutNode>
        <dgm:choose name="Name16">
          <dgm:if name="Name17" axis="ch" ptType="node" func="cnt" op="gt" val="1">
            <dgm:layoutNode name="sibTransLast">
              <dgm:alg type="conn">
                <dgm:param type="begPts" val="auto"/>
                <dgm:param type="endPts" val="auto"/>
                <dgm:param type="srcNode" val="vNodes"/>
                <dgm:param type="dstNode" val="lastNode"/>
              </dgm:alg>
              <dgm:shape xmlns:r="http://schemas.openxmlformats.org/officeDocument/2006/relationships" type="conn" r:blip="">
                <dgm:adjLst/>
              </dgm:shape>
              <dgm:presOf axis="ch" ptType="sibTrans" st="-1" cnt="1"/>
              <dgm:constrLst>
                <dgm:constr type="h" refType="w" fact="0.62"/>
                <dgm:constr type="connDist"/>
                <dgm:constr type="begPad" refType="connDist" fact="0.25"/>
                <dgm:constr type="endPad" refType="connDist" fact="0.22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ch desOrSelf" ptType="sibTrans sibTrans" st="-1 1" cnt="1 0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if>
          <dgm:else name="Name18"/>
        </dgm:choose>
        <dgm:layoutNode name="lastNode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ellipse" r:blip="">
            <dgm:adjLst/>
          </dgm:shape>
          <dgm:presOf axis="ch desOrSelf" ptType="node node" st="-1 1" cnt="1 0"/>
          <dgm:constrLst>
            <dgm:constr type="h" refType="w"/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</dgm:if>
      <dgm:else name="Name19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ycle4">
  <dgm:title val=""/>
  <dgm:desc val=""/>
  <dgm:catLst>
    <dgm:cat type="relationship" pri="26000"/>
    <dgm:cat type="cycle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cycleMatrixDiagram">
    <dgm:varLst>
      <dgm:chMax val="1"/>
      <dgm:dir/>
      <dgm:animLvl val="lvl"/>
      <dgm:resizeHandles val="exact"/>
    </dgm:varLst>
    <dgm:alg type="composite">
      <dgm:param type="ar" val="1.3"/>
    </dgm:alg>
    <dgm:shape xmlns:r="http://schemas.openxmlformats.org/officeDocument/2006/relationships" r:blip="">
      <dgm:adjLst/>
    </dgm:shape>
    <dgm:presOf/>
    <dgm:constrLst>
      <dgm:constr type="w" for="ch" forName="children" refType="w"/>
      <dgm:constr type="h" for="ch" forName="children" refType="w" refFor="ch" refForName="children" fact="0.77"/>
      <dgm:constr type="ctrX" for="ch" forName="children" refType="w" fact="0.5"/>
      <dgm:constr type="ctrY" for="ch" forName="children" refType="h" fact="0.5"/>
      <dgm:constr type="w" for="ch" forName="circle" refType="w"/>
      <dgm:constr type="h" for="ch" forName="circle" refType="h"/>
      <dgm:constr type="ctrX" for="ch" forName="circle" refType="w" fact="0.5"/>
      <dgm:constr type="ctrY" for="ch" forName="circle" refType="h" fact="0.5"/>
      <dgm:constr type="w" for="ch" forName="center1" refType="w" fact="0.115"/>
      <dgm:constr type="h" for="ch" forName="center1" refType="w" fact="0.1"/>
      <dgm:constr type="ctrX" for="ch" forName="center1" refType="w" fact="0.5"/>
      <dgm:constr type="ctrY" for="ch" forName="center1" refType="h" fact="0.475"/>
      <dgm:constr type="w" for="ch" forName="center2" refType="w" fact="0.115"/>
      <dgm:constr type="h" for="ch" forName="center2" refType="w" fact="0.1"/>
      <dgm:constr type="ctrX" for="ch" forName="center2" refType="w" fact="0.5"/>
      <dgm:constr type="ctrY" for="ch" forName="center2" refType="h" fact="0.525"/>
    </dgm:constrLst>
    <dgm:ruleLst/>
    <dgm:choose name="Name0">
      <dgm:if name="Name1" axis="ch" ptType="node" func="cnt" op="gte" val="1">
        <dgm:layoutNode name="children">
          <dgm:alg type="composite">
            <dgm:param type="ar" val="1.3"/>
          </dgm:alg>
          <dgm:shape xmlns:r="http://schemas.openxmlformats.org/officeDocument/2006/relationships" r:blip="">
            <dgm:adjLst/>
          </dgm:shape>
          <dgm:presOf/>
          <dgm:choose name="Name2">
            <dgm:if name="Name3" func="var" arg="dir" op="equ" val="norm">
              <dgm:constrLst>
                <dgm:constr type="primFontSz" for="des" ptType="node" op="equ" val="65"/>
                <dgm:constr type="w" for="ch" forName="child1group" refType="w" fact="0.38"/>
                <dgm:constr type="h" for="ch" forName="child1group" refType="h" fact="0.32"/>
                <dgm:constr type="t" for="ch" forName="child1group"/>
                <dgm:constr type="l" for="ch" forName="child1group"/>
                <dgm:constr type="w" for="ch" forName="child2group" refType="w" fact="0.38"/>
                <dgm:constr type="h" for="ch" forName="child2group" refType="h" fact="0.32"/>
                <dgm:constr type="t" for="ch" forName="child2group"/>
                <dgm:constr type="r" for="ch" forName="child2group" refType="w"/>
                <dgm:constr type="w" for="ch" forName="child3group" refType="w" fact="0.38"/>
                <dgm:constr type="h" for="ch" forName="child3group" refType="h" fact="0.32"/>
                <dgm:constr type="b" for="ch" forName="child3group" refType="h"/>
                <dgm:constr type="r" for="ch" forName="child3group" refType="w"/>
                <dgm:constr type="w" for="ch" forName="child4group" refType="w" fact="0.38"/>
                <dgm:constr type="h" for="ch" forName="child4group" refType="h" fact="0.32"/>
                <dgm:constr type="b" for="ch" forName="child4group" refType="h"/>
                <dgm:constr type="l" for="ch" forName="child4group"/>
              </dgm:constrLst>
            </dgm:if>
            <dgm:else name="Name4">
              <dgm:constrLst>
                <dgm:constr type="primFontSz" for="des" ptType="node" op="equ" val="65"/>
                <dgm:constr type="w" for="ch" forName="child1group" refType="w" fact="0.38"/>
                <dgm:constr type="h" for="ch" forName="child1group" refType="h" fact="0.32"/>
                <dgm:constr type="t" for="ch" forName="child1group"/>
                <dgm:constr type="r" for="ch" forName="child1group" refType="w"/>
                <dgm:constr type="w" for="ch" forName="child2group" refType="w" fact="0.38"/>
                <dgm:constr type="h" for="ch" forName="child2group" refType="h" fact="0.32"/>
                <dgm:constr type="t" for="ch" forName="child2group"/>
                <dgm:constr type="l" for="ch" forName="child2group"/>
                <dgm:constr type="w" for="ch" forName="child3group" refType="w" fact="0.38"/>
                <dgm:constr type="h" for="ch" forName="child3group" refType="h" fact="0.32"/>
                <dgm:constr type="b" for="ch" forName="child3group" refType="h"/>
                <dgm:constr type="l" for="ch" forName="child3group"/>
                <dgm:constr type="w" for="ch" forName="child4group" refType="w" fact="0.38"/>
                <dgm:constr type="h" for="ch" forName="child4group" refType="h" fact="0.32"/>
                <dgm:constr type="b" for="ch" forName="child4group" refType="h"/>
                <dgm:constr type="r" for="ch" forName="child4group" refType="w"/>
              </dgm:constrLst>
            </dgm:else>
          </dgm:choose>
          <dgm:ruleLst/>
          <dgm:choose name="Name5">
            <dgm:if name="Name6" axis="ch ch" ptType="node node" st="1 1" cnt="1 0" func="cnt" op="gte" val="1">
              <dgm:layoutNode name="child1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7">
                  <dgm:if name="Name8" func="var" arg="dir" op="equ" val="norm">
                    <dgm:constrLst>
                      <dgm:constr type="w" for="ch" forName="child1" refType="w"/>
                      <dgm:constr type="h" for="ch" forName="child1" refType="h"/>
                      <dgm:constr type="t" for="ch" forName="child1"/>
                      <dgm:constr type="l" for="ch" forName="child1"/>
                      <dgm:constr type="w" for="ch" forName="child1Text" refType="w" fact="0.7"/>
                      <dgm:constr type="h" for="ch" forName="child1Text" refType="h" fact="0.75"/>
                      <dgm:constr type="t" for="ch" forName="child1Text"/>
                      <dgm:constr type="l" for="ch" forName="child1Text"/>
                    </dgm:constrLst>
                  </dgm:if>
                  <dgm:else name="Name9">
                    <dgm:constrLst>
                      <dgm:constr type="w" for="ch" forName="child1" refType="w"/>
                      <dgm:constr type="h" for="ch" forName="child1" refType="h"/>
                      <dgm:constr type="t" for="ch" forName="child1"/>
                      <dgm:constr type="r" for="ch" forName="child1" refType="w"/>
                      <dgm:constr type="w" for="ch" forName="child1Text" refType="w" fact="0.7"/>
                      <dgm:constr type="h" for="ch" forName="child1Text" refType="h" fact="0.75"/>
                      <dgm:constr type="t" for="ch" forName="child1Text"/>
                      <dgm:constr type="r" for="ch" forName="child1Text" refType="w"/>
                    </dgm:constrLst>
                  </dgm:else>
                </dgm:choose>
                <dgm:ruleLst/>
                <dgm:layoutNode name="child1" styleLbl="bgAcc1">
                  <dgm:alg type="sp"/>
                  <dgm:shape xmlns:r="http://schemas.openxmlformats.org/officeDocument/2006/relationships" type="roundRect" r:blip="" zOrderOff="-2">
                    <dgm:adjLst>
                      <dgm:adj idx="1" val="0.1"/>
                    </dgm:adjLst>
                  </dgm:shape>
                  <dgm:presOf axis="ch des" ptType="node node" st="1 1" cnt="1 0"/>
                  <dgm:constrLst/>
                  <dgm:ruleLst/>
                </dgm:layoutNode>
                <dgm:layoutNode name="child1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2" hideGeom="1">
                    <dgm:adjLst>
                      <dgm:adj idx="1" val="0.1"/>
                    </dgm:adjLst>
                  </dgm:shape>
                  <dgm:presOf axis="ch des" ptType="node node" st="1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10"/>
          </dgm:choose>
          <dgm:choose name="Name11">
            <dgm:if name="Name12" axis="ch ch" ptType="node node" st="2 1" cnt="1 0" func="cnt" op="gte" val="1">
              <dgm:layoutNode name="child2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choose name="Name13">
                  <dgm:if name="Name14" func="var" arg="dir" op="equ" val="norm">
                    <dgm:constrLst>
                      <dgm:constr type="w" for="ch" forName="child2" refType="w"/>
                      <dgm:constr type="h" for="ch" forName="child2" refType="h"/>
                      <dgm:constr type="t" for="ch" forName="child2"/>
                      <dgm:constr type="r" for="ch" forName="child2" refType="w"/>
                      <dgm:constr type="w" for="ch" forName="child2Text" refType="w" fact="0.7"/>
                      <dgm:constr type="h" for="ch" forName="child2Text" refType="h" fact="0.75"/>
                      <dgm:constr type="t" for="ch" forName="child2Text"/>
                      <dgm:constr type="r" for="ch" forName="child2Text" refType="w"/>
                    </dgm:constrLst>
                  </dgm:if>
                  <dgm:else name="Name15">
                    <dgm:constrLst>
                      <dgm:constr type="w" for="ch" forName="child2" refType="w"/>
                      <dgm:constr type="h" for="ch" forName="child2" refType="h"/>
                      <dgm:constr type="t" for="ch" forName="child2"/>
                      <dgm:constr type="l" for="ch" forName="child2"/>
                      <dgm:constr type="w" for="ch" forName="child2Text" refType="w" fact="0.7"/>
                      <dgm:constr type="h" for="ch" forName="child2Text" refType="h" fact="0.75"/>
                      <dgm:constr type="t" for="ch" forName="child2Text"/>
                      <dgm:constr type="l" for="ch" forName="child2Text"/>
                    </dgm:constrLst>
                  </dgm:else>
                </dgm:choose>
                <dgm:ruleLst/>
                <dgm:layoutNode name="child2" styleLbl="bgAcc1">
                  <dgm:alg type="sp"/>
                  <dgm:shape xmlns:r="http://schemas.openxmlformats.org/officeDocument/2006/relationships" type="roundRect" r:blip="" zOrderOff="-2">
                    <dgm:adjLst>
                      <dgm:adj idx="1" val="0.1"/>
                    </dgm:adjLst>
                  </dgm:shape>
                  <dgm:presOf axis="ch des" ptType="node node" st="2 1" cnt="1 0"/>
                  <dgm:constrLst/>
                  <dgm:ruleLst/>
                </dgm:layoutNode>
                <dgm:layoutNode name="child2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2" hideGeom="1">
                    <dgm:adjLst>
                      <dgm:adj idx="1" val="0.1"/>
                    </dgm:adjLst>
                  </dgm:shape>
                  <dgm:presOf axis="ch des" ptType="node node" st="2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16"/>
          </dgm:choose>
          <dgm:choose name="Name17">
            <dgm:if name="Name18" axis="ch ch" ptType="node node" st="3 1" cnt="1 0" func="cnt" op="gte" val="1">
              <dgm:layoutNode name="child3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19">
                  <dgm:if name="Name20" func="var" arg="dir" op="equ" val="norm">
                    <dgm:constrLst>
                      <dgm:constr type="w" for="ch" forName="child3" refType="w"/>
                      <dgm:constr type="h" for="ch" forName="child3" refType="h"/>
                      <dgm:constr type="b" for="ch" forName="child3" refType="h"/>
                      <dgm:constr type="r" for="ch" forName="child3" refType="w"/>
                      <dgm:constr type="w" for="ch" forName="child3Text" refType="w" fact="0.7"/>
                      <dgm:constr type="h" for="ch" forName="child3Text" refType="h" fact="0.75"/>
                      <dgm:constr type="b" for="ch" forName="child3Text" refType="h"/>
                      <dgm:constr type="r" for="ch" forName="child3Text" refType="w"/>
                    </dgm:constrLst>
                  </dgm:if>
                  <dgm:else name="Name21">
                    <dgm:constrLst>
                      <dgm:constr type="w" for="ch" forName="child3" refType="w"/>
                      <dgm:constr type="h" for="ch" forName="child3" refType="h"/>
                      <dgm:constr type="b" for="ch" forName="child3" refType="h"/>
                      <dgm:constr type="l" for="ch" forName="child3"/>
                      <dgm:constr type="w" for="ch" forName="child3Text" refType="w" fact="0.7"/>
                      <dgm:constr type="h" for="ch" forName="child3Text" refType="h" fact="0.75"/>
                      <dgm:constr type="b" for="ch" forName="child3Text" refType="h"/>
                      <dgm:constr type="l" for="ch" forName="child3Text"/>
                    </dgm:constrLst>
                  </dgm:else>
                </dgm:choose>
                <dgm:ruleLst/>
                <dgm:layoutNode name="child3" styleLbl="bgAcc1">
                  <dgm:alg type="sp"/>
                  <dgm:shape xmlns:r="http://schemas.openxmlformats.org/officeDocument/2006/relationships" type="roundRect" r:blip="" zOrderOff="-4">
                    <dgm:adjLst>
                      <dgm:adj idx="1" val="0.1"/>
                    </dgm:adjLst>
                  </dgm:shape>
                  <dgm:presOf axis="ch des" ptType="node node" st="3 1" cnt="1 0"/>
                  <dgm:constrLst/>
                  <dgm:ruleLst/>
                </dgm:layoutNode>
                <dgm:layoutNode name="child3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4" hideGeom="1">
                    <dgm:adjLst>
                      <dgm:adj idx="1" val="0.1"/>
                    </dgm:adjLst>
                  </dgm:shape>
                  <dgm:presOf axis="ch des" ptType="node node" st="3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22"/>
          </dgm:choose>
          <dgm:choose name="Name23">
            <dgm:if name="Name24" axis="ch ch" ptType="node node" st="4 1" cnt="1 0" func="cnt" op="gte" val="1">
              <dgm:layoutNode name="child4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25">
                  <dgm:if name="Name26" func="var" arg="dir" op="equ" val="norm">
                    <dgm:constrLst>
                      <dgm:constr type="w" for="ch" forName="child4" refType="w"/>
                      <dgm:constr type="h" for="ch" forName="child4" refType="h"/>
                      <dgm:constr type="b" for="ch" forName="child4" refType="h"/>
                      <dgm:constr type="l" for="ch" forName="child4"/>
                      <dgm:constr type="w" for="ch" forName="child4Text" refType="w" fact="0.7"/>
                      <dgm:constr type="h" for="ch" forName="child4Text" refType="h" fact="0.75"/>
                      <dgm:constr type="b" for="ch" forName="child4Text" refType="h"/>
                      <dgm:constr type="l" for="ch" forName="child4Text"/>
                    </dgm:constrLst>
                  </dgm:if>
                  <dgm:else name="Name27">
                    <dgm:constrLst>
                      <dgm:constr type="w" for="ch" forName="child4" refType="w"/>
                      <dgm:constr type="h" for="ch" forName="child4" refType="h"/>
                      <dgm:constr type="b" for="ch" forName="child4" refType="h"/>
                      <dgm:constr type="r" for="ch" forName="child4" refType="w"/>
                      <dgm:constr type="w" for="ch" forName="child4Text" refType="w" fact="0.7"/>
                      <dgm:constr type="h" for="ch" forName="child4Text" refType="h" fact="0.75"/>
                      <dgm:constr type="b" for="ch" forName="child4Text" refType="h"/>
                      <dgm:constr type="r" for="ch" forName="child4Text" refType="w"/>
                    </dgm:constrLst>
                  </dgm:else>
                </dgm:choose>
                <dgm:ruleLst/>
                <dgm:layoutNode name="child4" styleLbl="bgAcc1">
                  <dgm:alg type="sp"/>
                  <dgm:shape xmlns:r="http://schemas.openxmlformats.org/officeDocument/2006/relationships" type="roundRect" r:blip="" zOrderOff="-4">
                    <dgm:adjLst>
                      <dgm:adj idx="1" val="0.1"/>
                    </dgm:adjLst>
                  </dgm:shape>
                  <dgm:presOf axis="ch des" ptType="node node" st="4 1" cnt="1 0"/>
                  <dgm:constrLst/>
                  <dgm:ruleLst/>
                </dgm:layoutNode>
                <dgm:layoutNode name="child4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4" hideGeom="1">
                    <dgm:adjLst>
                      <dgm:adj idx="1" val="0.1"/>
                    </dgm:adjLst>
                  </dgm:shape>
                  <dgm:presOf axis="ch des" ptType="node node" st="4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28"/>
          </dgm:choose>
          <dgm:layoutNode name="childPlaceholder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circle">
          <dgm:alg type="composite">
            <dgm:param type="ar" val="1"/>
          </dgm:alg>
          <dgm:shape xmlns:r="http://schemas.openxmlformats.org/officeDocument/2006/relationships" r:blip="">
            <dgm:adjLst/>
          </dgm:shape>
          <dgm:presOf/>
          <dgm:choose name="Name29">
            <dgm:if name="Name30" func="var" arg="dir" op="equ" val="norm">
              <dgm:constrLst>
                <dgm:constr type="primFontSz" for="ch" ptType="node" op="equ" val="65"/>
                <dgm:constr type="w" for="ch" forName="quadrant1" refType="w" fact="0.433"/>
                <dgm:constr type="h" for="ch" forName="quadrant1" refType="h" fact="0.433"/>
                <dgm:constr type="b" for="ch" forName="quadrant1" refType="h" fact="0.5"/>
                <dgm:constr type="bOff" for="ch" forName="quadrant1" refType="h" fact="-0.01"/>
                <dgm:constr type="r" for="ch" forName="quadrant1" refType="w" fact="0.5"/>
                <dgm:constr type="rOff" for="ch" forName="quadrant1" refType="w" fact="-0.01"/>
                <dgm:constr type="w" for="ch" forName="quadrant2" refType="w" fact="0.433"/>
                <dgm:constr type="h" for="ch" forName="quadrant2" refType="h" fact="0.433"/>
                <dgm:constr type="b" for="ch" forName="quadrant2" refType="h" fact="0.5"/>
                <dgm:constr type="bOff" for="ch" forName="quadrant2" refType="h" fact="-0.01"/>
                <dgm:constr type="l" for="ch" forName="quadrant2" refType="w" fact="0.5"/>
                <dgm:constr type="lOff" for="ch" forName="quadrant2" refType="w" fact="0.01"/>
                <dgm:constr type="w" for="ch" forName="quadrant3" refType="w" fact="0.433"/>
                <dgm:constr type="h" for="ch" forName="quadrant3" refType="h" fact="0.433"/>
                <dgm:constr type="t" for="ch" forName="quadrant3" refType="h" fact="0.5"/>
                <dgm:constr type="tOff" for="ch" forName="quadrant3" refType="h" fact="0.01"/>
                <dgm:constr type="l" for="ch" forName="quadrant3" refType="w" fact="0.5"/>
                <dgm:constr type="lOff" for="ch" forName="quadrant3" refType="w" fact="0.01"/>
                <dgm:constr type="w" for="ch" forName="quadrant4" refType="w" fact="0.433"/>
                <dgm:constr type="h" for="ch" forName="quadrant4" refType="h" fact="0.433"/>
                <dgm:constr type="t" for="ch" forName="quadrant4" refType="h" fact="0.5"/>
                <dgm:constr type="tOff" for="ch" forName="quadrant4" refType="h" fact="0.01"/>
                <dgm:constr type="r" for="ch" forName="quadrant4" refType="w" fact="0.5"/>
                <dgm:constr type="rOff" for="ch" forName="quadrant4" refType="w" fact="-0.01"/>
              </dgm:constrLst>
            </dgm:if>
            <dgm:else name="Name31">
              <dgm:constrLst>
                <dgm:constr type="primFontSz" for="ch" ptType="node" op="equ" val="65"/>
                <dgm:constr type="w" for="ch" forName="quadrant1" refType="w" fact="0.433"/>
                <dgm:constr type="h" for="ch" forName="quadrant1" refType="h" fact="0.433"/>
                <dgm:constr type="b" for="ch" forName="quadrant1" refType="h" fact="0.5"/>
                <dgm:constr type="bOff" for="ch" forName="quadrant1" refType="h" fact="-0.01"/>
                <dgm:constr type="l" for="ch" forName="quadrant1" refType="w" fact="0.5"/>
                <dgm:constr type="lOff" for="ch" forName="quadrant1" refType="w" fact="0.01"/>
                <dgm:constr type="w" for="ch" forName="quadrant2" refType="w" fact="0.433"/>
                <dgm:constr type="h" for="ch" forName="quadrant2" refType="h" fact="0.433"/>
                <dgm:constr type="b" for="ch" forName="quadrant2" refType="h" fact="0.5"/>
                <dgm:constr type="bOff" for="ch" forName="quadrant2" refType="h" fact="-0.01"/>
                <dgm:constr type="r" for="ch" forName="quadrant2" refType="w" fact="0.5"/>
                <dgm:constr type="rOff" for="ch" forName="quadrant2" refType="w" fact="-0.01"/>
                <dgm:constr type="w" for="ch" forName="quadrant3" refType="w" fact="0.433"/>
                <dgm:constr type="h" for="ch" forName="quadrant3" refType="h" fact="0.433"/>
                <dgm:constr type="t" for="ch" forName="quadrant3" refType="h" fact="0.5"/>
                <dgm:constr type="tOff" for="ch" forName="quadrant3" refType="h" fact="0.01"/>
                <dgm:constr type="r" for="ch" forName="quadrant3" refType="w" fact="0.5"/>
                <dgm:constr type="rOff" for="ch" forName="quadrant3" refType="w" fact="-0.01"/>
                <dgm:constr type="w" for="ch" forName="quadrant4" refType="w" fact="0.433"/>
                <dgm:constr type="h" for="ch" forName="quadrant4" refType="h" fact="0.433"/>
                <dgm:constr type="t" for="ch" forName="quadrant4" refType="h" fact="0.5"/>
                <dgm:constr type="tOff" for="ch" forName="quadrant4" refType="h" fact="0.01"/>
                <dgm:constr type="l" for="ch" forName="quadrant4" refType="w" fact="0.5"/>
                <dgm:constr type="lOff" for="ch" forName="quadrant4" refType="w" fact="0.01"/>
              </dgm:constrLst>
            </dgm:else>
          </dgm:choose>
          <dgm:ruleLst/>
          <dgm:layoutNode name="quadrant1" styleLbl="node1">
            <dgm:varLst>
              <dgm:chMax val="1"/>
              <dgm:bulletEnabled val="1"/>
            </dgm:varLst>
            <dgm:alg type="tx"/>
            <dgm:choose name="Name32">
              <dgm:if name="Name33" func="var" arg="dir" op="equ" val="norm">
                <dgm:shape xmlns:r="http://schemas.openxmlformats.org/officeDocument/2006/relationships" type="pieWedge" r:blip="">
                  <dgm:adjLst/>
                </dgm:shape>
              </dgm:if>
              <dgm:else name="Name34">
                <dgm:shape xmlns:r="http://schemas.openxmlformats.org/officeDocument/2006/relationships" rot="90" type="pieWedge" r:blip="">
                  <dgm:adjLst/>
                </dgm:shape>
              </dgm:else>
            </dgm:choose>
            <dgm:presOf axis="ch" ptType="node" cnt="1"/>
            <dgm:constrLst/>
            <dgm:ruleLst>
              <dgm:rule type="primFontSz" val="5" fact="NaN" max="NaN"/>
            </dgm:ruleLst>
          </dgm:layoutNode>
          <dgm:layoutNode name="quadrant2" styleLbl="node1">
            <dgm:varLst>
              <dgm:chMax val="1"/>
              <dgm:bulletEnabled val="1"/>
            </dgm:varLst>
            <dgm:alg type="tx"/>
            <dgm:choose name="Name35">
              <dgm:if name="Name36" func="var" arg="dir" op="equ" val="norm">
                <dgm:shape xmlns:r="http://schemas.openxmlformats.org/officeDocument/2006/relationships" rot="90" type="pieWedge" r:blip="">
                  <dgm:adjLst/>
                </dgm:shape>
              </dgm:if>
              <dgm:else name="Name37">
                <dgm:shape xmlns:r="http://schemas.openxmlformats.org/officeDocument/2006/relationships" type="pieWedge" r:blip="">
                  <dgm:adjLst/>
                </dgm:shape>
              </dgm:else>
            </dgm:choose>
            <dgm:presOf axis="ch" ptType="node" st="2" cnt="1"/>
            <dgm:constrLst/>
            <dgm:ruleLst>
              <dgm:rule type="primFontSz" val="5" fact="NaN" max="NaN"/>
            </dgm:ruleLst>
          </dgm:layoutNode>
          <dgm:layoutNode name="quadrant3" styleLbl="node1">
            <dgm:varLst>
              <dgm:chMax val="1"/>
              <dgm:bulletEnabled val="1"/>
            </dgm:varLst>
            <dgm:alg type="tx"/>
            <dgm:choose name="Name38">
              <dgm:if name="Name39" func="var" arg="dir" op="equ" val="norm">
                <dgm:shape xmlns:r="http://schemas.openxmlformats.org/officeDocument/2006/relationships" rot="180" type="pieWedge" r:blip="">
                  <dgm:adjLst/>
                </dgm:shape>
              </dgm:if>
              <dgm:else name="Name40">
                <dgm:shape xmlns:r="http://schemas.openxmlformats.org/officeDocument/2006/relationships" rot="270" type="pieWedge" r:blip="">
                  <dgm:adjLst/>
                </dgm:shape>
              </dgm:else>
            </dgm:choose>
            <dgm:presOf axis="ch" ptType="node" st="3" cnt="1"/>
            <dgm:constrLst/>
            <dgm:ruleLst>
              <dgm:rule type="primFontSz" val="5" fact="NaN" max="NaN"/>
            </dgm:ruleLst>
          </dgm:layoutNode>
          <dgm:layoutNode name="quadrant4" styleLbl="node1">
            <dgm:varLst>
              <dgm:chMax val="1"/>
              <dgm:bulletEnabled val="1"/>
            </dgm:varLst>
            <dgm:alg type="tx"/>
            <dgm:choose name="Name41">
              <dgm:if name="Name42" func="var" arg="dir" op="equ" val="norm">
                <dgm:shape xmlns:r="http://schemas.openxmlformats.org/officeDocument/2006/relationships" rot="270" type="pieWedge" r:blip="">
                  <dgm:adjLst/>
                </dgm:shape>
              </dgm:if>
              <dgm:else name="Name43">
                <dgm:shape xmlns:r="http://schemas.openxmlformats.org/officeDocument/2006/relationships" rot="180" type="pieWedge" r:blip="">
                  <dgm:adjLst/>
                </dgm:shape>
              </dgm:else>
            </dgm:choose>
            <dgm:presOf axis="ch" ptType="node" st="4" cnt="1"/>
            <dgm:constrLst/>
            <dgm:ruleLst>
              <dgm:rule type="primFontSz" val="5" fact="NaN" max="NaN"/>
            </dgm:ruleLst>
          </dgm:layoutNode>
          <dgm:layoutNode name="quadrantPlaceholder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center1" styleLbl="fgShp">
          <dgm:alg type="sp"/>
          <dgm:choose name="Name44">
            <dgm:if name="Name45" func="var" arg="dir" op="equ" val="norm">
              <dgm:shape xmlns:r="http://schemas.openxmlformats.org/officeDocument/2006/relationships" type="circularArrow" r:blip="" zOrderOff="16">
                <dgm:adjLst/>
              </dgm:shape>
            </dgm:if>
            <dgm:else name="Name46">
              <dgm:shape xmlns:r="http://schemas.openxmlformats.org/officeDocument/2006/relationships" rot="180" type="leftCircularArrow" r:blip="" zOrderOff="16">
                <dgm:adjLst/>
              </dgm:shape>
            </dgm:else>
          </dgm:choose>
          <dgm:presOf/>
          <dgm:constrLst/>
          <dgm:ruleLst/>
        </dgm:layoutNode>
        <dgm:layoutNode name="center2" styleLbl="fgShp">
          <dgm:alg type="sp"/>
          <dgm:choose name="Name47">
            <dgm:if name="Name48" func="var" arg="dir" op="equ" val="norm">
              <dgm:shape xmlns:r="http://schemas.openxmlformats.org/officeDocument/2006/relationships" rot="180" type="circularArrow" r:blip="" zOrderOff="16">
                <dgm:adjLst/>
              </dgm:shape>
            </dgm:if>
            <dgm:else name="Name49">
              <dgm:shape xmlns:r="http://schemas.openxmlformats.org/officeDocument/2006/relationships" type="leftCircularArrow" r:blip="" zOrderOff="16">
                <dgm:adjLst/>
              </dgm:shape>
            </dgm:else>
          </dgm:choose>
          <dgm:presOf/>
          <dgm:constrLst/>
          <dgm:ruleLst/>
        </dgm:layoutNode>
      </dgm:if>
      <dgm:else name="Name50"/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pList1">
  <dgm:title val=""/>
  <dgm:desc val=""/>
  <dgm:catLst>
    <dgm:cat type="list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 useDef="1">
    <dgm:dataModel>
      <dgm:ptLst/>
      <dgm:bg/>
      <dgm:whole/>
    </dgm:dataModel>
  </dgm:clrData>
  <dgm:layoutNode name="Name0">
    <dgm:varLst>
      <dgm:dir/>
      <dgm:resizeHandles val="exact"/>
    </dgm:varLst>
    <dgm:choose name="Name1">
      <dgm:if name="Name2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3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w" for="ch" ptType="sibTrans" refType="w" refFor="ch" refForName="compNode" op="equ" fact="0.1"/>
      <dgm:constr type="sp" refType="w" refFor="ch" refForName="compNode" op="equ" fact="0.1"/>
      <dgm:constr type="primFontSz" for="des" ptType="node" op="equ" val="65"/>
    </dgm:constrLst>
    <dgm:ruleLst/>
    <dgm:forEach name="Name4" axis="ch" ptType="node">
      <dgm:layoutNode name="compNode">
        <dgm:alg type="composite">
          <dgm:param type="ar" val="0.943"/>
        </dgm:alg>
        <dgm:shape xmlns:r="http://schemas.openxmlformats.org/officeDocument/2006/relationships" r:blip="">
          <dgm:adjLst/>
        </dgm:shape>
        <dgm:presOf axis="self"/>
        <dgm:constrLst>
          <dgm:constr type="h" refType="w" fact="1.06"/>
          <dgm:constr type="h" for="ch" forName="pictRect" refType="h" fact="0.65"/>
          <dgm:constr type="w" for="ch" forName="pictRect" refType="w"/>
          <dgm:constr type="l" for="ch" forName="pictRect"/>
          <dgm:constr type="t" for="ch" forName="pictRect"/>
          <dgm:constr type="w" for="ch" forName="textRect" refType="w"/>
          <dgm:constr type="h" for="ch" forName="textRect" refType="h" fact="0.35"/>
          <dgm:constr type="l" for="ch" forName="textRect"/>
          <dgm:constr type="t" for="ch" forName="textRect" refType="b" refFor="ch" refForName="pictRect"/>
        </dgm:constrLst>
        <dgm:ruleLst/>
        <dgm:layoutNode name="pictRect">
          <dgm:alg type="sp"/>
          <dgm:shape xmlns:r="http://schemas.openxmlformats.org/officeDocument/2006/relationships" type="roundRect" r:blip="" blipPhldr="1">
            <dgm:adjLst/>
          </dgm:shape>
          <dgm:presOf/>
          <dgm:constrLst/>
          <dgm:ruleLst/>
        </dgm:layoutNode>
        <dgm:layoutNode name="textRect" styleLbl="revTx">
          <dgm:varLst>
            <dgm:bulletEnabled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bMarg"/>
          </dgm:constrLst>
          <dgm:ruleLst>
            <dgm:rule type="primFontSz" val="5" fact="NaN" max="NaN"/>
          </dgm:ruleLst>
        </dgm:layoutNode>
      </dgm:layoutNode>
      <dgm:forEach name="Name5" axis="followSib" ptType="sibTrans" cnt="1">
        <dgm:layoutNode name="sibTrans">
          <dgm:alg type="sp"/>
          <dgm:shape xmlns:r="http://schemas.openxmlformats.org/officeDocument/2006/relationships" type="rect" r:blip="" hideGeom="1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ravokutni trokut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Naslov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hr-HR" smtClean="0"/>
              <a:t>Kliknite da biste uredili stil naslova matrice</a:t>
            </a:r>
            <a:endParaRPr kumimoji="0" lang="en-US"/>
          </a:p>
        </p:txBody>
      </p:sp>
      <p:sp>
        <p:nvSpPr>
          <p:cNvPr id="17" name="Podnaslov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hr-HR" smtClean="0"/>
              <a:t>Kliknite da biste uredili stil podnaslova matrice</a:t>
            </a:r>
            <a:endParaRPr kumimoji="0" lang="en-US"/>
          </a:p>
        </p:txBody>
      </p:sp>
      <p:grpSp>
        <p:nvGrpSpPr>
          <p:cNvPr id="2" name="Grupa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Prostoručno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Prostoručno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Prostoručno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Ravni poveznik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Rezervirano mjesto datuma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8AFCEBFD-836B-4EC1-8EF4-88FFF02F526E}" type="datetimeFigureOut">
              <a:rPr lang="hr-HR" smtClean="0"/>
              <a:t>17.10.2013.</a:t>
            </a:fld>
            <a:endParaRPr lang="hr-HR"/>
          </a:p>
        </p:txBody>
      </p:sp>
      <p:sp>
        <p:nvSpPr>
          <p:cNvPr id="19" name="Rezervirano mjesto podnožja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hr-HR"/>
          </a:p>
        </p:txBody>
      </p:sp>
      <p:sp>
        <p:nvSpPr>
          <p:cNvPr id="27" name="Rezervirano mjesto broja slajda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2154CF4-78C6-4BCF-8091-F2E37DAC62E1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hr-HR" smtClean="0"/>
              <a:t>Kliknite da biste uredili stil naslova matrice</a:t>
            </a:r>
            <a:endParaRPr kumimoji="0" lang="en-US"/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hr-HR" smtClean="0"/>
              <a:t>Kliknite da biste uredili stilove teksta matrice</a:t>
            </a:r>
          </a:p>
          <a:p>
            <a:pPr lvl="1" eaLnBrk="1" latinLnBrk="0" hangingPunct="1"/>
            <a:r>
              <a:rPr lang="hr-HR" smtClean="0"/>
              <a:t>Druga razina</a:t>
            </a:r>
          </a:p>
          <a:p>
            <a:pPr lvl="2" eaLnBrk="1" latinLnBrk="0" hangingPunct="1"/>
            <a:r>
              <a:rPr lang="hr-HR" smtClean="0"/>
              <a:t>Treća razina</a:t>
            </a:r>
          </a:p>
          <a:p>
            <a:pPr lvl="3" eaLnBrk="1" latinLnBrk="0" hangingPunct="1"/>
            <a:r>
              <a:rPr lang="hr-HR" smtClean="0"/>
              <a:t>Četvrta razina</a:t>
            </a:r>
          </a:p>
          <a:p>
            <a:pPr lvl="4" eaLnBrk="1" latinLnBrk="0" hangingPunct="1"/>
            <a:r>
              <a:rPr lang="hr-HR" smtClean="0"/>
              <a:t>Peta razina</a:t>
            </a:r>
            <a:endParaRPr kumimoji="0" lang="en-US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AFCEBFD-836B-4EC1-8EF4-88FFF02F526E}" type="datetimeFigureOut">
              <a:rPr lang="hr-HR" smtClean="0"/>
              <a:t>17.10.2013.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154CF4-78C6-4BCF-8091-F2E37DAC62E1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hr-HR" smtClean="0"/>
              <a:t>Kliknite da biste uredili stil naslova matrice</a:t>
            </a:r>
            <a:endParaRPr kumimoji="0" lang="en-US"/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hr-HR" smtClean="0"/>
              <a:t>Kliknite da biste uredili stilove teksta matrice</a:t>
            </a:r>
          </a:p>
          <a:p>
            <a:pPr lvl="1" eaLnBrk="1" latinLnBrk="0" hangingPunct="1"/>
            <a:r>
              <a:rPr lang="hr-HR" smtClean="0"/>
              <a:t>Druga razina</a:t>
            </a:r>
          </a:p>
          <a:p>
            <a:pPr lvl="2" eaLnBrk="1" latinLnBrk="0" hangingPunct="1"/>
            <a:r>
              <a:rPr lang="hr-HR" smtClean="0"/>
              <a:t>Treća razina</a:t>
            </a:r>
          </a:p>
          <a:p>
            <a:pPr lvl="3" eaLnBrk="1" latinLnBrk="0" hangingPunct="1"/>
            <a:r>
              <a:rPr lang="hr-HR" smtClean="0"/>
              <a:t>Četvrta razina</a:t>
            </a:r>
          </a:p>
          <a:p>
            <a:pPr lvl="4" eaLnBrk="1" latinLnBrk="0" hangingPunct="1"/>
            <a:r>
              <a:rPr lang="hr-HR" smtClean="0"/>
              <a:t>Peta razina</a:t>
            </a:r>
            <a:endParaRPr kumimoji="0" lang="en-US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AFCEBFD-836B-4EC1-8EF4-88FFF02F526E}" type="datetimeFigureOut">
              <a:rPr lang="hr-HR" smtClean="0"/>
              <a:t>17.10.2013.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154CF4-78C6-4BCF-8091-F2E37DAC62E1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hr-HR" smtClean="0"/>
              <a:t>Kliknite da biste uredili stilove teksta matrice</a:t>
            </a:r>
          </a:p>
          <a:p>
            <a:pPr lvl="1" eaLnBrk="1" latinLnBrk="0" hangingPunct="1"/>
            <a:r>
              <a:rPr lang="hr-HR" smtClean="0"/>
              <a:t>Druga razina</a:t>
            </a:r>
          </a:p>
          <a:p>
            <a:pPr lvl="2" eaLnBrk="1" latinLnBrk="0" hangingPunct="1"/>
            <a:r>
              <a:rPr lang="hr-HR" smtClean="0"/>
              <a:t>Treća razina</a:t>
            </a:r>
          </a:p>
          <a:p>
            <a:pPr lvl="3" eaLnBrk="1" latinLnBrk="0" hangingPunct="1"/>
            <a:r>
              <a:rPr lang="hr-HR" smtClean="0"/>
              <a:t>Četvrta razina</a:t>
            </a:r>
          </a:p>
          <a:p>
            <a:pPr lvl="4" eaLnBrk="1" latinLnBrk="0" hangingPunct="1"/>
            <a:r>
              <a:rPr lang="hr-HR" smtClean="0"/>
              <a:t>Peta razina</a:t>
            </a:r>
            <a:endParaRPr kumimoji="0" lang="en-US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AFCEBFD-836B-4EC1-8EF4-88FFF02F526E}" type="datetimeFigureOut">
              <a:rPr lang="hr-HR" smtClean="0"/>
              <a:t>17.10.2013.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154CF4-78C6-4BCF-8091-F2E37DAC62E1}" type="slidenum">
              <a:rPr lang="hr-HR" smtClean="0"/>
              <a:t>‹#›</a:t>
            </a:fld>
            <a:endParaRPr lang="hr-HR"/>
          </a:p>
        </p:txBody>
      </p:sp>
      <p:sp>
        <p:nvSpPr>
          <p:cNvPr id="7" name="Naslov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hr-HR" smtClean="0"/>
              <a:t>Kliknite da biste uredili stil naslova matrice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odjeljka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hr-HR" smtClean="0"/>
              <a:t>Kliknite da biste uredili stil naslova matrice</a:t>
            </a:r>
            <a:endParaRPr kumimoji="0" lang="en-US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hr-HR" smtClean="0"/>
              <a:t>Kliknite da biste uredili stilove teksta matrice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AFCEBFD-836B-4EC1-8EF4-88FFF02F526E}" type="datetimeFigureOut">
              <a:rPr lang="hr-HR" smtClean="0"/>
              <a:t>17.10.2013.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154CF4-78C6-4BCF-8091-F2E37DAC62E1}" type="slidenum">
              <a:rPr lang="hr-HR" smtClean="0"/>
              <a:t>‹#›</a:t>
            </a:fld>
            <a:endParaRPr lang="hr-HR"/>
          </a:p>
        </p:txBody>
      </p:sp>
      <p:sp>
        <p:nvSpPr>
          <p:cNvPr id="7" name="Š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Š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hr-HR" smtClean="0"/>
              <a:t>Kliknite da biste uredili stilove teksta matrice</a:t>
            </a:r>
          </a:p>
          <a:p>
            <a:pPr lvl="1" eaLnBrk="1" latinLnBrk="0" hangingPunct="1"/>
            <a:r>
              <a:rPr lang="hr-HR" smtClean="0"/>
              <a:t>Druga razina</a:t>
            </a:r>
          </a:p>
          <a:p>
            <a:pPr lvl="2" eaLnBrk="1" latinLnBrk="0" hangingPunct="1"/>
            <a:r>
              <a:rPr lang="hr-HR" smtClean="0"/>
              <a:t>Treća razina</a:t>
            </a:r>
          </a:p>
          <a:p>
            <a:pPr lvl="3" eaLnBrk="1" latinLnBrk="0" hangingPunct="1"/>
            <a:r>
              <a:rPr lang="hr-HR" smtClean="0"/>
              <a:t>Četvrta razina</a:t>
            </a:r>
          </a:p>
          <a:p>
            <a:pPr lvl="4" eaLnBrk="1" latinLnBrk="0" hangingPunct="1"/>
            <a:r>
              <a:rPr lang="hr-HR" smtClean="0"/>
              <a:t>Peta razina</a:t>
            </a:r>
            <a:endParaRPr kumimoji="0" lang="en-US"/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hr-HR" smtClean="0"/>
              <a:t>Kliknite da biste uredili stilove teksta matrice</a:t>
            </a:r>
          </a:p>
          <a:p>
            <a:pPr lvl="1" eaLnBrk="1" latinLnBrk="0" hangingPunct="1"/>
            <a:r>
              <a:rPr lang="hr-HR" smtClean="0"/>
              <a:t>Druga razina</a:t>
            </a:r>
          </a:p>
          <a:p>
            <a:pPr lvl="2" eaLnBrk="1" latinLnBrk="0" hangingPunct="1"/>
            <a:r>
              <a:rPr lang="hr-HR" smtClean="0"/>
              <a:t>Treća razina</a:t>
            </a:r>
          </a:p>
          <a:p>
            <a:pPr lvl="3" eaLnBrk="1" latinLnBrk="0" hangingPunct="1"/>
            <a:r>
              <a:rPr lang="hr-HR" smtClean="0"/>
              <a:t>Četvrta razina</a:t>
            </a:r>
          </a:p>
          <a:p>
            <a:pPr lvl="4" eaLnBrk="1" latinLnBrk="0" hangingPunct="1"/>
            <a:r>
              <a:rPr lang="hr-HR" smtClean="0"/>
              <a:t>Peta razina</a:t>
            </a:r>
            <a:endParaRPr kumimoji="0" lang="en-US"/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AFCEBFD-836B-4EC1-8EF4-88FFF02F526E}" type="datetimeFigureOut">
              <a:rPr lang="hr-HR" smtClean="0"/>
              <a:t>17.10.2013.</a:t>
            </a:fld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154CF4-78C6-4BCF-8091-F2E37DAC62E1}" type="slidenum">
              <a:rPr lang="hr-HR" smtClean="0"/>
              <a:t>‹#›</a:t>
            </a:fld>
            <a:endParaRPr lang="hr-HR"/>
          </a:p>
        </p:txBody>
      </p:sp>
      <p:sp>
        <p:nvSpPr>
          <p:cNvPr id="8" name="Naslov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hr-HR" smtClean="0"/>
              <a:t>Kliknite da biste uredili stil naslova matrice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Usporedba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hr-HR" smtClean="0"/>
              <a:t>Kliknite da biste uredili stil naslova matrice</a:t>
            </a:r>
            <a:endParaRPr kumimoji="0" lang="en-US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hr-HR" smtClean="0"/>
              <a:t>Kliknite da biste uredili stilove teksta matrice</a:t>
            </a:r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hr-HR" smtClean="0"/>
              <a:t>Kliknite da biste uredili stilove teksta matrice</a:t>
            </a:r>
          </a:p>
        </p:txBody>
      </p:sp>
      <p:sp>
        <p:nvSpPr>
          <p:cNvPr id="5" name="Rezervirano mjesto sadržaja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hr-HR" smtClean="0"/>
              <a:t>Kliknite da biste uredili stilove teksta matrice</a:t>
            </a:r>
          </a:p>
          <a:p>
            <a:pPr lvl="1" eaLnBrk="1" latinLnBrk="0" hangingPunct="1"/>
            <a:r>
              <a:rPr lang="hr-HR" smtClean="0"/>
              <a:t>Druga razina</a:t>
            </a:r>
          </a:p>
          <a:p>
            <a:pPr lvl="2" eaLnBrk="1" latinLnBrk="0" hangingPunct="1"/>
            <a:r>
              <a:rPr lang="hr-HR" smtClean="0"/>
              <a:t>Treća razina</a:t>
            </a:r>
          </a:p>
          <a:p>
            <a:pPr lvl="3" eaLnBrk="1" latinLnBrk="0" hangingPunct="1"/>
            <a:r>
              <a:rPr lang="hr-HR" smtClean="0"/>
              <a:t>Četvrta razina</a:t>
            </a:r>
          </a:p>
          <a:p>
            <a:pPr lvl="4" eaLnBrk="1" latinLnBrk="0" hangingPunct="1"/>
            <a:r>
              <a:rPr lang="hr-HR" smtClean="0"/>
              <a:t>Peta razina</a:t>
            </a:r>
            <a:endParaRPr kumimoji="0" lang="en-US"/>
          </a:p>
        </p:txBody>
      </p:sp>
      <p:sp>
        <p:nvSpPr>
          <p:cNvPr id="6" name="Rezervirano mjesto sadržaja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hr-HR" smtClean="0"/>
              <a:t>Kliknite da biste uredili stilove teksta matrice</a:t>
            </a:r>
          </a:p>
          <a:p>
            <a:pPr lvl="1" eaLnBrk="1" latinLnBrk="0" hangingPunct="1"/>
            <a:r>
              <a:rPr lang="hr-HR" smtClean="0"/>
              <a:t>Druga razina</a:t>
            </a:r>
          </a:p>
          <a:p>
            <a:pPr lvl="2" eaLnBrk="1" latinLnBrk="0" hangingPunct="1"/>
            <a:r>
              <a:rPr lang="hr-HR" smtClean="0"/>
              <a:t>Treća razina</a:t>
            </a:r>
          </a:p>
          <a:p>
            <a:pPr lvl="3" eaLnBrk="1" latinLnBrk="0" hangingPunct="1"/>
            <a:r>
              <a:rPr lang="hr-HR" smtClean="0"/>
              <a:t>Četvrta razina</a:t>
            </a:r>
          </a:p>
          <a:p>
            <a:pPr lvl="4" eaLnBrk="1" latinLnBrk="0" hangingPunct="1"/>
            <a:r>
              <a:rPr lang="hr-HR" smtClean="0"/>
              <a:t>Peta razina</a:t>
            </a:r>
            <a:endParaRPr kumimoji="0" lang="en-US"/>
          </a:p>
        </p:txBody>
      </p:sp>
      <p:sp>
        <p:nvSpPr>
          <p:cNvPr id="7" name="Rezervirano mjesto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AFCEBFD-836B-4EC1-8EF4-88FFF02F526E}" type="datetimeFigureOut">
              <a:rPr lang="hr-HR" smtClean="0"/>
              <a:t>17.10.2013.</a:t>
            </a:fld>
            <a:endParaRPr lang="hr-HR"/>
          </a:p>
        </p:txBody>
      </p:sp>
      <p:sp>
        <p:nvSpPr>
          <p:cNvPr id="8" name="Rezervirano mjesto podnožja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r-HR"/>
          </a:p>
        </p:txBody>
      </p:sp>
      <p:sp>
        <p:nvSpPr>
          <p:cNvPr id="9" name="Rezervirano mjesto broja slajd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154CF4-78C6-4BCF-8091-F2E37DAC62E1}" type="slidenum">
              <a:rPr lang="hr-HR" smtClean="0"/>
              <a:t>‹#›</a:t>
            </a:fld>
            <a:endParaRPr lang="hr-H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AFCEBFD-836B-4EC1-8EF4-88FFF02F526E}" type="datetimeFigureOut">
              <a:rPr lang="hr-HR" smtClean="0"/>
              <a:t>17.10.2013.</a:t>
            </a:fld>
            <a:endParaRPr lang="hr-HR"/>
          </a:p>
        </p:txBody>
      </p:sp>
      <p:sp>
        <p:nvSpPr>
          <p:cNvPr id="4" name="Rezervirano mjesto podnožja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r-HR"/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154CF4-78C6-4BCF-8091-F2E37DAC62E1}" type="slidenum">
              <a:rPr lang="hr-HR" smtClean="0"/>
              <a:t>‹#›</a:t>
            </a:fld>
            <a:endParaRPr lang="hr-HR"/>
          </a:p>
        </p:txBody>
      </p:sp>
      <p:sp>
        <p:nvSpPr>
          <p:cNvPr id="6" name="Naslov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hr-HR" smtClean="0"/>
              <a:t>Kliknite da biste uredili stil naslova matrice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AFCEBFD-836B-4EC1-8EF4-88FFF02F526E}" type="datetimeFigureOut">
              <a:rPr lang="hr-HR" smtClean="0"/>
              <a:t>17.10.2013.</a:t>
            </a:fld>
            <a:endParaRPr lang="hr-HR"/>
          </a:p>
        </p:txBody>
      </p:sp>
      <p:sp>
        <p:nvSpPr>
          <p:cNvPr id="3" name="Rezervirano mjesto podnožja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r-HR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154CF4-78C6-4BCF-8091-F2E37DAC62E1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Sadržaj s opisom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hr-HR" smtClean="0"/>
              <a:t>Kliknite da biste uredili stil naslova matrice</a:t>
            </a:r>
            <a:endParaRPr kumimoji="0" lang="en-US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hr-HR" smtClean="0"/>
              <a:t>Kliknite da biste uredili stilove teksta matrice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hr-HR" smtClean="0"/>
              <a:t>Kliknite da biste uredili stilove teksta matrice</a:t>
            </a:r>
          </a:p>
          <a:p>
            <a:pPr lvl="1" eaLnBrk="1" latinLnBrk="0" hangingPunct="1"/>
            <a:r>
              <a:rPr lang="hr-HR" smtClean="0"/>
              <a:t>Druga razina</a:t>
            </a:r>
          </a:p>
          <a:p>
            <a:pPr lvl="2" eaLnBrk="1" latinLnBrk="0" hangingPunct="1"/>
            <a:r>
              <a:rPr lang="hr-HR" smtClean="0"/>
              <a:t>Treća razina</a:t>
            </a:r>
          </a:p>
          <a:p>
            <a:pPr lvl="3" eaLnBrk="1" latinLnBrk="0" hangingPunct="1"/>
            <a:r>
              <a:rPr lang="hr-HR" smtClean="0"/>
              <a:t>Četvrta razina</a:t>
            </a:r>
          </a:p>
          <a:p>
            <a:pPr lvl="4" eaLnBrk="1" latinLnBrk="0" hangingPunct="1"/>
            <a:r>
              <a:rPr lang="hr-HR" smtClean="0"/>
              <a:t>Peta razina</a:t>
            </a:r>
            <a:endParaRPr kumimoji="0" lang="en-US"/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8AFCEBFD-836B-4EC1-8EF4-88FFF02F526E}" type="datetimeFigureOut">
              <a:rPr lang="hr-HR" smtClean="0"/>
              <a:t>17.10.2013.</a:t>
            </a:fld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154CF4-78C6-4BCF-8091-F2E37DAC62E1}" type="slidenum">
              <a:rPr lang="hr-HR" smtClean="0"/>
              <a:t>‹#›</a:t>
            </a:fld>
            <a:endParaRPr lang="hr-H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Slika s opisom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hr-HR" smtClean="0"/>
              <a:t>Kliknite da biste uredili stilove teksta matrice</a:t>
            </a:r>
          </a:p>
        </p:txBody>
      </p:sp>
      <p:sp>
        <p:nvSpPr>
          <p:cNvPr id="3" name="Rezervirano mjesto slike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hr-HR" smtClean="0"/>
              <a:t>Pritisnite ikonu za dodavanje slike</a:t>
            </a:r>
            <a:endParaRPr kumimoji="0" lang="en-US" dirty="0"/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8AFCEBFD-836B-4EC1-8EF4-88FFF02F526E}" type="datetimeFigureOut">
              <a:rPr lang="hr-HR" smtClean="0"/>
              <a:t>17.10.2013.</a:t>
            </a:fld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2154CF4-78C6-4BCF-8091-F2E37DAC62E1}" type="slidenum">
              <a:rPr lang="hr-HR" smtClean="0"/>
              <a:t>‹#›</a:t>
            </a:fld>
            <a:endParaRPr lang="hr-HR"/>
          </a:p>
        </p:txBody>
      </p:sp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hr-HR" smtClean="0"/>
              <a:t>Kliknite da biste uredili stil naslova matrice</a:t>
            </a:r>
            <a:endParaRPr kumimoji="0" lang="en-US"/>
          </a:p>
        </p:txBody>
      </p:sp>
      <p:sp>
        <p:nvSpPr>
          <p:cNvPr id="8" name="Prostoručno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Prostoručno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Pravokutni trokut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Ravni poveznik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Š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Š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rostoručno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Prostoručno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Pravokutni trokut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Ravni poveznik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Rezervirano mjesto naslova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hr-HR" smtClean="0"/>
              <a:t>Kliknite da biste uredili stil naslova matrice</a:t>
            </a:r>
            <a:endParaRPr kumimoji="0" lang="en-US"/>
          </a:p>
        </p:txBody>
      </p:sp>
      <p:sp>
        <p:nvSpPr>
          <p:cNvPr id="30" name="Rezervirano mjesto teksta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hr-HR" smtClean="0"/>
              <a:t>Kliknite da biste uredili stilove teksta matrice</a:t>
            </a:r>
          </a:p>
          <a:p>
            <a:pPr lvl="1" eaLnBrk="1" latinLnBrk="0" hangingPunct="1"/>
            <a:r>
              <a:rPr kumimoji="0" lang="hr-HR" smtClean="0"/>
              <a:t>Druga razina</a:t>
            </a:r>
          </a:p>
          <a:p>
            <a:pPr lvl="2" eaLnBrk="1" latinLnBrk="0" hangingPunct="1"/>
            <a:r>
              <a:rPr kumimoji="0" lang="hr-HR" smtClean="0"/>
              <a:t>Treća razina</a:t>
            </a:r>
          </a:p>
          <a:p>
            <a:pPr lvl="3" eaLnBrk="1" latinLnBrk="0" hangingPunct="1"/>
            <a:r>
              <a:rPr kumimoji="0" lang="hr-HR" smtClean="0"/>
              <a:t>Četvrta razina</a:t>
            </a:r>
          </a:p>
          <a:p>
            <a:pPr lvl="4" eaLnBrk="1" latinLnBrk="0" hangingPunct="1"/>
            <a:r>
              <a:rPr kumimoji="0" lang="hr-HR" smtClean="0"/>
              <a:t>Peta razina</a:t>
            </a:r>
            <a:endParaRPr kumimoji="0" lang="en-US"/>
          </a:p>
        </p:txBody>
      </p:sp>
      <p:sp>
        <p:nvSpPr>
          <p:cNvPr id="10" name="Rezervirano mjesto datuma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8AFCEBFD-836B-4EC1-8EF4-88FFF02F526E}" type="datetimeFigureOut">
              <a:rPr lang="hr-HR" smtClean="0"/>
              <a:t>17.10.2013.</a:t>
            </a:fld>
            <a:endParaRPr lang="hr-HR"/>
          </a:p>
        </p:txBody>
      </p:sp>
      <p:sp>
        <p:nvSpPr>
          <p:cNvPr id="22" name="Rezervirano mjesto podnožja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hr-HR"/>
          </a:p>
        </p:txBody>
      </p:sp>
      <p:sp>
        <p:nvSpPr>
          <p:cNvPr id="18" name="Rezervirano mjesto broja slajda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72154CF4-78C6-4BCF-8091-F2E37DAC62E1}" type="slidenum">
              <a:rPr lang="hr-HR" smtClean="0"/>
              <a:t>‹#›</a:t>
            </a:fld>
            <a:endParaRPr lang="hr-H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r-HR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Kultura u suvremenom društvu</a:t>
            </a:r>
            <a:endParaRPr lang="hr-HR" b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hr-HR" dirty="0" smtClean="0"/>
              <a:t>Sociologija, 4. razredi</a:t>
            </a:r>
            <a:endParaRPr lang="hr-H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Rezervirano mjesto sadržaja 3"/>
          <p:cNvGraphicFramePr>
            <a:graphicFrameLocks noGrp="1"/>
          </p:cNvGraphicFramePr>
          <p:nvPr>
            <p:ph idx="1"/>
          </p:nvPr>
        </p:nvGraphicFramePr>
        <p:xfrm>
          <a:off x="457200" y="1481138"/>
          <a:ext cx="8229600" cy="45259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Rezervirano mjesto sadržaja 3"/>
          <p:cNvGraphicFramePr>
            <a:graphicFrameLocks noGrp="1"/>
          </p:cNvGraphicFramePr>
          <p:nvPr>
            <p:ph idx="1"/>
          </p:nvPr>
        </p:nvGraphicFramePr>
        <p:xfrm>
          <a:off x="251520" y="1196752"/>
          <a:ext cx="8229600" cy="547260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Autofit/>
          </a:bodyPr>
          <a:lstStyle/>
          <a:p>
            <a:r>
              <a:rPr lang="hr-HR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TIPOVI KULTURE U SUVREMENIM DRUŠTVIMA</a:t>
            </a:r>
            <a:endParaRPr lang="hr-HR" sz="28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r-HR" dirty="0" smtClean="0"/>
              <a:t>Razvilo se pedesetih godina prošlog stoljeća kao preteča GLOBALIZACIJE</a:t>
            </a:r>
          </a:p>
          <a:p>
            <a:r>
              <a:rPr lang="hr-HR" i="1" dirty="0" err="1" smtClean="0"/>
              <a:t>Hollywood</a:t>
            </a:r>
            <a:r>
              <a:rPr lang="hr-HR" dirty="0" smtClean="0"/>
              <a:t> – proizvodnja filmova koji često </a:t>
            </a:r>
            <a:r>
              <a:rPr lang="en-US" dirty="0" err="1" smtClean="0"/>
              <a:t>nemaju</a:t>
            </a:r>
            <a:r>
              <a:rPr lang="en-US" dirty="0" smtClean="0"/>
              <a:t> </a:t>
            </a:r>
            <a:r>
              <a:rPr lang="en-US" dirty="0" err="1"/>
              <a:t>nikakvu</a:t>
            </a:r>
            <a:r>
              <a:rPr lang="en-US" dirty="0"/>
              <a:t> </a:t>
            </a:r>
            <a:r>
              <a:rPr lang="en-US" dirty="0" err="1"/>
              <a:t>umjetničku</a:t>
            </a:r>
            <a:r>
              <a:rPr lang="en-US" dirty="0"/>
              <a:t> </a:t>
            </a:r>
            <a:r>
              <a:rPr lang="en-US" dirty="0" err="1"/>
              <a:t>vrijednost</a:t>
            </a:r>
            <a:r>
              <a:rPr lang="en-US" dirty="0"/>
              <a:t>: </a:t>
            </a:r>
            <a:r>
              <a:rPr lang="en-US" dirty="0" err="1"/>
              <a:t>oni</a:t>
            </a:r>
            <a:r>
              <a:rPr lang="en-US" dirty="0"/>
              <a:t> se </a:t>
            </a:r>
            <a:r>
              <a:rPr lang="en-US" dirty="0" err="1"/>
              <a:t>prodaju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osnovu</a:t>
            </a:r>
            <a:r>
              <a:rPr lang="en-US" dirty="0"/>
              <a:t> </a:t>
            </a:r>
            <a:r>
              <a:rPr lang="en-US" dirty="0" err="1"/>
              <a:t>umjetno</a:t>
            </a:r>
            <a:r>
              <a:rPr lang="en-US" dirty="0"/>
              <a:t> </a:t>
            </a:r>
            <a:r>
              <a:rPr lang="en-US" dirty="0" err="1"/>
              <a:t>stvorene</a:t>
            </a:r>
            <a:r>
              <a:rPr lang="en-US" dirty="0"/>
              <a:t> </a:t>
            </a:r>
            <a:r>
              <a:rPr lang="en-US" dirty="0" err="1"/>
              <a:t>potrebe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tim</a:t>
            </a:r>
            <a:r>
              <a:rPr lang="en-US" dirty="0"/>
              <a:t> </a:t>
            </a:r>
            <a:r>
              <a:rPr lang="en-US" dirty="0" err="1"/>
              <a:t>da</a:t>
            </a:r>
            <a:r>
              <a:rPr lang="en-US" dirty="0"/>
              <a:t> se film </a:t>
            </a:r>
            <a:r>
              <a:rPr lang="en-US" dirty="0" err="1"/>
              <a:t>pogleda</a:t>
            </a:r>
            <a:r>
              <a:rPr lang="en-US" dirty="0"/>
              <a:t> – </a:t>
            </a:r>
            <a:r>
              <a:rPr lang="en-US" dirty="0" err="1" smtClean="0"/>
              <a:t>reklamama</a:t>
            </a:r>
            <a:endParaRPr lang="hr-HR" dirty="0" smtClean="0"/>
          </a:p>
          <a:p>
            <a:r>
              <a:rPr lang="hr-H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Funkcija umjetničkog djela nije jedino i isključivo zabava! </a:t>
            </a:r>
          </a:p>
          <a:p>
            <a:r>
              <a:rPr lang="hr-H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Hedonizam kao cilj!</a:t>
            </a:r>
          </a:p>
          <a:p>
            <a:endParaRPr lang="hr-HR" dirty="0"/>
          </a:p>
        </p:txBody>
      </p:sp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POTROŠAČKO DRUŠTVO</a:t>
            </a:r>
            <a:endParaRPr lang="hr-H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577483"/>
          </a:xfrm>
        </p:spPr>
        <p:txBody>
          <a:bodyPr/>
          <a:lstStyle/>
          <a:p>
            <a:r>
              <a:rPr lang="hr-HR" dirty="0" smtClean="0"/>
              <a:t>Televizija je najviše pridonijela povezivanju i ispreplitanju potrošačke (masovne) i popularne kulture</a:t>
            </a:r>
          </a:p>
          <a:p>
            <a:r>
              <a:rPr lang="hr-HR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Opasnosti kulturne homogenizacije:</a:t>
            </a:r>
          </a:p>
          <a:p>
            <a:r>
              <a:rPr lang="hr-HR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Kultura je:</a:t>
            </a:r>
            <a:endParaRPr lang="hr-HR" b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4" name="Dijagram 3"/>
          <p:cNvGraphicFramePr/>
          <p:nvPr/>
        </p:nvGraphicFramePr>
        <p:xfrm>
          <a:off x="2915816" y="2636912"/>
          <a:ext cx="5904656" cy="367240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Gomilanje">
  <a:themeElements>
    <a:clrScheme name="Gomilanj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Gomilanj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Gomilanj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39</TotalTime>
  <Words>147</Words>
  <Application>Microsoft Office PowerPoint</Application>
  <PresentationFormat>Prikaz na zaslonu (4:3)</PresentationFormat>
  <Paragraphs>28</Paragraphs>
  <Slides>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Naslovi slajdova</vt:lpstr>
      </vt:variant>
      <vt:variant>
        <vt:i4>5</vt:i4>
      </vt:variant>
    </vt:vector>
  </HeadingPairs>
  <TitlesOfParts>
    <vt:vector size="6" baseType="lpstr">
      <vt:lpstr>Gomilanje</vt:lpstr>
      <vt:lpstr>Kultura u suvremenom društvu</vt:lpstr>
      <vt:lpstr>Slajd 2</vt:lpstr>
      <vt:lpstr>TIPOVI KULTURE U SUVREMENIM DRUŠTVIMA</vt:lpstr>
      <vt:lpstr>POTROŠAČKO DRUŠTVO</vt:lpstr>
      <vt:lpstr>Slajd 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Kultura u suvremenom društvu</dc:title>
  <dc:creator>DarkoJadranka</dc:creator>
  <cp:lastModifiedBy>DarkoJadranka</cp:lastModifiedBy>
  <cp:revision>4</cp:revision>
  <dcterms:created xsi:type="dcterms:W3CDTF">2013-10-17T13:14:06Z</dcterms:created>
  <dcterms:modified xsi:type="dcterms:W3CDTF">2013-10-17T13:53:40Z</dcterms:modified>
</cp:coreProperties>
</file>